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3" r:id="rId2"/>
    <p:sldId id="260" r:id="rId3"/>
    <p:sldId id="261" r:id="rId4"/>
    <p:sldId id="279" r:id="rId5"/>
    <p:sldId id="281" r:id="rId6"/>
    <p:sldId id="282" r:id="rId7"/>
    <p:sldId id="268" r:id="rId8"/>
  </p:sldIdLst>
  <p:sldSz cx="9144000" cy="5715000" type="screen16x10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thia Yeraldin Ortiz Rodriguez" initials="CYOR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67" autoAdjust="0"/>
    <p:restoredTop sz="94660"/>
  </p:normalViewPr>
  <p:slideViewPr>
    <p:cSldViewPr snapToGrid="0" snapToObjects="1">
      <p:cViewPr>
        <p:scale>
          <a:sx n="130" d="100"/>
          <a:sy n="130" d="100"/>
        </p:scale>
        <p:origin x="-1434" y="-17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756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6555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4148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9690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607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8580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7179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2FC4BA1-6D34-46CC-A56B-42AE26E33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21DC3943-B8AB-403E-BD79-83C7DF7C3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2A5E9AEE-B7CE-4D3C-BF8D-64CD7DCA4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F4235723-A893-4812-B6E1-9932AC0D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0795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354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8775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314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494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7046464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4C320-CA86-F74D-9378-92159ED750E8}" type="datetimeFigureOut">
              <a:rPr lang="es-ES" smtClean="0"/>
              <a:t>11/02/2023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FC43E-83D4-134F-852C-7C5F516240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415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utt.ly/es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utt.ly/hXtDZTB" TargetMode="Externa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cutt.ly/1XtD9zE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utt.ly/dXtFoiS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oGkJJH_IAw" TargetMode="External"/><Relationship Id="rId2" Type="http://schemas.openxmlformats.org/officeDocument/2006/relationships/hyperlink" Target="https://narino.wixsite.com/cambios2/escuelas-filosoficas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cutt.ly/lXtFdya" TargetMode="Externa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47A63F7-7B64-455E-9A1D-F52820592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rgbClr val="0070C0"/>
                </a:solidFill>
              </a:rPr>
              <a:t>Instrucciones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E058D0C1-FE54-4B7D-9E25-1DB1978CF9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81364"/>
            <a:ext cx="8444249" cy="3861903"/>
          </a:xfrm>
        </p:spPr>
        <p:txBody>
          <a:bodyPr>
            <a:noAutofit/>
          </a:bodyPr>
          <a:lstStyle/>
          <a:p>
            <a:r>
              <a:rPr lang="es-MX" sz="1600" dirty="0" smtClean="0">
                <a:solidFill>
                  <a:srgbClr val="00B0F0"/>
                </a:solidFill>
              </a:rPr>
              <a:t>No cambie ni el tipo ni el color, ni el tamaño de la letra.</a:t>
            </a:r>
          </a:p>
          <a:p>
            <a:r>
              <a:rPr lang="es-MX" sz="1600" dirty="0" smtClean="0">
                <a:solidFill>
                  <a:srgbClr val="00B0F0"/>
                </a:solidFill>
              </a:rPr>
              <a:t>No escriba sobre el logo de la Escuela ni sobre las líneas de colores.</a:t>
            </a:r>
          </a:p>
          <a:p>
            <a:r>
              <a:rPr lang="es-MX" sz="1600" dirty="0" smtClean="0">
                <a:solidFill>
                  <a:srgbClr val="00B0F0"/>
                </a:solidFill>
              </a:rPr>
              <a:t>Use un título corto y claro.</a:t>
            </a:r>
          </a:p>
          <a:p>
            <a:r>
              <a:rPr lang="es-MX" sz="1600" dirty="0" smtClean="0">
                <a:solidFill>
                  <a:srgbClr val="00B0F0"/>
                </a:solidFill>
              </a:rPr>
              <a:t>No incluya a quienes no hayan participado.</a:t>
            </a:r>
          </a:p>
          <a:p>
            <a:r>
              <a:rPr lang="es-MX" sz="1600" dirty="0" smtClean="0">
                <a:solidFill>
                  <a:srgbClr val="00B0F0"/>
                </a:solidFill>
              </a:rPr>
              <a:t>No llene de textos la presentación (recuerde que es Power Point no Word), son ideas para el discurso no para reemplazarlo.</a:t>
            </a:r>
          </a:p>
          <a:p>
            <a:r>
              <a:rPr lang="es-MX" sz="1600" dirty="0" smtClean="0">
                <a:solidFill>
                  <a:srgbClr val="00B0F0"/>
                </a:solidFill>
              </a:rPr>
              <a:t>Use imágenes y si puede referéncielas (en la presentación puede ver cómo se hace).  Si no tienen autor ni fecha conocidas, use las abreviaturas s.a. y/o s.f.  El enlace lo toma haciendo clic contrario sobre la imagen y haciendo clic en “copiar dirección de imagen”.</a:t>
            </a:r>
            <a:r>
              <a:rPr lang="es-MX" sz="1600" dirty="0">
                <a:solidFill>
                  <a:srgbClr val="00B0F0"/>
                </a:solidFill>
              </a:rPr>
              <a:t> </a:t>
            </a:r>
            <a:endParaRPr lang="es-MX" sz="1600" dirty="0" smtClean="0">
              <a:solidFill>
                <a:srgbClr val="00B0F0"/>
              </a:solidFill>
            </a:endParaRPr>
          </a:p>
          <a:p>
            <a:r>
              <a:rPr lang="es-MX" sz="1600" dirty="0" smtClean="0">
                <a:solidFill>
                  <a:srgbClr val="00B0F0"/>
                </a:solidFill>
              </a:rPr>
              <a:t>Si </a:t>
            </a:r>
            <a:r>
              <a:rPr lang="es-MX" sz="1600" dirty="0">
                <a:solidFill>
                  <a:srgbClr val="00B0F0"/>
                </a:solidFill>
              </a:rPr>
              <a:t>los </a:t>
            </a:r>
            <a:r>
              <a:rPr lang="es-MX" sz="1600" dirty="0" smtClean="0">
                <a:solidFill>
                  <a:srgbClr val="00B0F0"/>
                </a:solidFill>
              </a:rPr>
              <a:t>enlaces de imágenes o textos </a:t>
            </a:r>
            <a:r>
              <a:rPr lang="es-MX" sz="1600" dirty="0">
                <a:solidFill>
                  <a:srgbClr val="00B0F0"/>
                </a:solidFill>
              </a:rPr>
              <a:t>se hacen muy </a:t>
            </a:r>
            <a:r>
              <a:rPr lang="es-MX" sz="1600" dirty="0" smtClean="0">
                <a:solidFill>
                  <a:srgbClr val="00B0F0"/>
                </a:solidFill>
              </a:rPr>
              <a:t>largos, </a:t>
            </a:r>
            <a:r>
              <a:rPr lang="es-MX" sz="1600" dirty="0">
                <a:solidFill>
                  <a:srgbClr val="00B0F0"/>
                </a:solidFill>
              </a:rPr>
              <a:t>use un </a:t>
            </a:r>
            <a:r>
              <a:rPr lang="es-MX" sz="1600" dirty="0" err="1">
                <a:solidFill>
                  <a:srgbClr val="00B0F0"/>
                </a:solidFill>
              </a:rPr>
              <a:t>acortador</a:t>
            </a:r>
            <a:r>
              <a:rPr lang="es-MX" sz="1600" dirty="0">
                <a:solidFill>
                  <a:srgbClr val="00B0F0"/>
                </a:solidFill>
              </a:rPr>
              <a:t> </a:t>
            </a:r>
            <a:r>
              <a:rPr lang="es-MX" sz="1600" dirty="0" smtClean="0">
                <a:solidFill>
                  <a:srgbClr val="00B0F0"/>
                </a:solidFill>
              </a:rPr>
              <a:t>de </a:t>
            </a:r>
            <a:r>
              <a:rPr lang="es-MX" sz="1600" dirty="0" err="1" smtClean="0">
                <a:solidFill>
                  <a:srgbClr val="00B0F0"/>
                </a:solidFill>
              </a:rPr>
              <a:t>URLs</a:t>
            </a:r>
            <a:r>
              <a:rPr lang="es-MX" sz="1600" dirty="0" smtClean="0">
                <a:solidFill>
                  <a:srgbClr val="00B0F0"/>
                </a:solidFill>
              </a:rPr>
              <a:t> como </a:t>
            </a:r>
            <a:r>
              <a:rPr lang="es-MX" sz="1600" dirty="0">
                <a:solidFill>
                  <a:srgbClr val="00B0F0"/>
                </a:solidFill>
              </a:rPr>
              <a:t>este: </a:t>
            </a:r>
            <a:r>
              <a:rPr lang="es-MX" sz="1600" dirty="0">
                <a:solidFill>
                  <a:srgbClr val="00B0F0"/>
                </a:solidFill>
                <a:hlinkClick r:id="rId2"/>
              </a:rPr>
              <a:t>https://cutt.ly/es</a:t>
            </a:r>
            <a:endParaRPr lang="es-MX" sz="1600" dirty="0" smtClean="0">
              <a:solidFill>
                <a:srgbClr val="00B0F0"/>
              </a:solidFill>
            </a:endParaRPr>
          </a:p>
          <a:p>
            <a:r>
              <a:rPr lang="es-MX" sz="1600" dirty="0" smtClean="0">
                <a:solidFill>
                  <a:srgbClr val="00B0F0"/>
                </a:solidFill>
              </a:rPr>
              <a:t>Use preferiblemente SmartArt (Insertar-Ilustraciones-Smart Art en este mismo </a:t>
            </a:r>
            <a:r>
              <a:rPr lang="es-MX" sz="1600" dirty="0" smtClean="0">
                <a:solidFill>
                  <a:srgbClr val="00B0F0"/>
                </a:solidFill>
              </a:rPr>
              <a:t>programa).</a:t>
            </a:r>
            <a:endParaRPr lang="es-MX" sz="1600" dirty="0" smtClean="0">
              <a:solidFill>
                <a:srgbClr val="00B0F0"/>
              </a:solidFill>
            </a:endParaRPr>
          </a:p>
          <a:p>
            <a:r>
              <a:rPr lang="es-MX" sz="1600" dirty="0" smtClean="0">
                <a:solidFill>
                  <a:srgbClr val="00B0F0"/>
                </a:solidFill>
              </a:rPr>
              <a:t>Siempre debe diligenciar bibliografía y conclusiones.</a:t>
            </a:r>
          </a:p>
          <a:p>
            <a:r>
              <a:rPr lang="es-MX" sz="1600" dirty="0" smtClean="0">
                <a:solidFill>
                  <a:srgbClr val="00B0F0"/>
                </a:solidFill>
              </a:rPr>
              <a:t>Al terminar borre esta diapositiva de instrucciones. </a:t>
            </a:r>
          </a:p>
          <a:p>
            <a:endParaRPr lang="es-ES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674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8D46564-2FE2-4B63-8760-09112A93CA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O" sz="6000" b="1" dirty="0" smtClean="0">
                <a:solidFill>
                  <a:srgbClr val="0070C0"/>
                </a:solidFill>
              </a:rPr>
              <a:t>Título del trabajo</a:t>
            </a:r>
            <a:endParaRPr lang="es-CO" sz="6000" b="1" dirty="0">
              <a:solidFill>
                <a:srgbClr val="0070C0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17F935FC-571F-407D-975F-12206EDCDB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>
                <a:solidFill>
                  <a:srgbClr val="00B0F0"/>
                </a:solidFill>
              </a:rPr>
              <a:t>Participantes</a:t>
            </a:r>
            <a:endParaRPr lang="es-CO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31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47A63F7-7B64-455E-9A1D-F52820592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rgbClr val="0070C0"/>
                </a:solidFill>
              </a:rPr>
              <a:t>Título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E058D0C1-FE54-4B7D-9E25-1DB1978CF9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28533" y="1513259"/>
            <a:ext cx="5085458" cy="3553194"/>
          </a:xfrm>
        </p:spPr>
        <p:txBody>
          <a:bodyPr>
            <a:noAutofit/>
          </a:bodyPr>
          <a:lstStyle/>
          <a:p>
            <a:r>
              <a:rPr lang="es-ES" dirty="0" smtClean="0">
                <a:solidFill>
                  <a:srgbClr val="00B0F0"/>
                </a:solidFill>
              </a:rPr>
              <a:t>Subtítulo:</a:t>
            </a:r>
            <a:endParaRPr lang="es-ES" dirty="0">
              <a:solidFill>
                <a:srgbClr val="00B0F0"/>
              </a:solidFill>
            </a:endParaRPr>
          </a:p>
          <a:p>
            <a:pPr lvl="1"/>
            <a:r>
              <a:rPr lang="es-ES" sz="2800" dirty="0" smtClean="0">
                <a:solidFill>
                  <a:srgbClr val="00B0F0"/>
                </a:solidFill>
              </a:rPr>
              <a:t>Primera idea</a:t>
            </a:r>
            <a:endParaRPr lang="es-ES" sz="2800" dirty="0">
              <a:solidFill>
                <a:srgbClr val="00B0F0"/>
              </a:solidFill>
            </a:endParaRPr>
          </a:p>
          <a:p>
            <a:pPr lvl="1"/>
            <a:r>
              <a:rPr lang="es-ES" sz="2800" dirty="0" smtClean="0">
                <a:solidFill>
                  <a:srgbClr val="00B0F0"/>
                </a:solidFill>
              </a:rPr>
              <a:t>Segunda idea</a:t>
            </a:r>
            <a:endParaRPr lang="es-ES" sz="2800" dirty="0">
              <a:solidFill>
                <a:srgbClr val="00B0F0"/>
              </a:solidFill>
            </a:endParaRPr>
          </a:p>
          <a:p>
            <a:pPr lvl="1"/>
            <a:r>
              <a:rPr lang="es-MX" sz="2800" dirty="0" smtClean="0">
                <a:solidFill>
                  <a:srgbClr val="00B0F0"/>
                </a:solidFill>
              </a:rPr>
              <a:t>Tercera idea</a:t>
            </a:r>
            <a:endParaRPr lang="es-CO" sz="2800" dirty="0">
              <a:solidFill>
                <a:srgbClr val="00B0F0"/>
              </a:solidFill>
            </a:endParaRPr>
          </a:p>
          <a:p>
            <a:r>
              <a:rPr lang="es-ES" dirty="0">
                <a:solidFill>
                  <a:srgbClr val="00B0F0"/>
                </a:solidFill>
              </a:rPr>
              <a:t>Subtítulo:</a:t>
            </a:r>
          </a:p>
          <a:p>
            <a:pPr lvl="1"/>
            <a:r>
              <a:rPr lang="es-ES" sz="2800" dirty="0">
                <a:solidFill>
                  <a:srgbClr val="00B0F0"/>
                </a:solidFill>
              </a:rPr>
              <a:t>Primera idea</a:t>
            </a:r>
          </a:p>
          <a:p>
            <a:pPr lvl="1"/>
            <a:r>
              <a:rPr lang="es-ES" sz="2800" dirty="0">
                <a:solidFill>
                  <a:srgbClr val="00B0F0"/>
                </a:solidFill>
              </a:rPr>
              <a:t>Segunda idea</a:t>
            </a:r>
          </a:p>
        </p:txBody>
      </p:sp>
      <p:pic>
        <p:nvPicPr>
          <p:cNvPr id="4" name="Picture 2" descr="C:\Program Files\Microsoft Office\MEDIA\CAGCAT10\j0297551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840" y="1402581"/>
            <a:ext cx="2151612" cy="3283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527538" y="4833514"/>
            <a:ext cx="2947181" cy="2154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/>
            <a:r>
              <a:rPr kumimoji="0" lang="es-CO" sz="800" b="0" i="0" u="none" strike="noStrike" cap="none" spc="0" normalizeH="0" baseline="0" dirty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s.a.</a:t>
            </a:r>
            <a:r>
              <a:rPr kumimoji="0" lang="es-CO" sz="800" b="0" i="0" u="none" strike="noStrike" cap="none" spc="0" normalizeH="0" dirty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 </a:t>
            </a:r>
            <a:r>
              <a:rPr kumimoji="0" lang="es-CO" sz="800" b="0" i="0" u="none" strike="noStrike" cap="none" spc="0" normalizeH="0" dirty="0" smtClean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(s.f.).  Exploradores</a:t>
            </a:r>
            <a:r>
              <a:rPr lang="es-CO" sz="800" dirty="0" smtClean="0"/>
              <a:t>.  </a:t>
            </a:r>
            <a:r>
              <a:rPr lang="es-CO" sz="800" dirty="0"/>
              <a:t>[Imagen]. </a:t>
            </a:r>
            <a:r>
              <a:rPr lang="es-CO" sz="800" dirty="0">
                <a:hlinkClick r:id="rId3"/>
              </a:rPr>
              <a:t>https://</a:t>
            </a:r>
            <a:r>
              <a:rPr lang="es-CO" sz="800" dirty="0" smtClean="0">
                <a:hlinkClick r:id="rId3"/>
              </a:rPr>
              <a:t>cutt.ly/hXtDZTB</a:t>
            </a:r>
            <a:r>
              <a:rPr lang="es-CO" sz="800" dirty="0" smtClean="0"/>
              <a:t> </a:t>
            </a:r>
            <a:endParaRPr kumimoji="0" lang="es-CO" sz="800" b="0" i="0" u="none" strike="noStrike" cap="none" spc="0" normalizeH="0" baseline="0" dirty="0">
              <a:ln>
                <a:noFill/>
              </a:ln>
              <a:solidFill>
                <a:srgbClr val="595959"/>
              </a:solidFill>
              <a:effectLst/>
              <a:uFillTx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5137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47A63F7-7B64-455E-9A1D-F52820592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rgbClr val="0070C0"/>
                </a:solidFill>
              </a:rPr>
              <a:t>Ciencia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E058D0C1-FE54-4B7D-9E25-1DB1978CF9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9438" y="1611089"/>
            <a:ext cx="4724400" cy="3116698"/>
          </a:xfrm>
        </p:spPr>
        <p:txBody>
          <a:bodyPr>
            <a:noAutofit/>
          </a:bodyPr>
          <a:lstStyle/>
          <a:p>
            <a:r>
              <a:rPr lang="es-ES" dirty="0">
                <a:solidFill>
                  <a:srgbClr val="00B0F0"/>
                </a:solidFill>
              </a:rPr>
              <a:t>Subtítulo:</a:t>
            </a:r>
          </a:p>
          <a:p>
            <a:pPr lvl="1"/>
            <a:r>
              <a:rPr lang="es-ES" sz="2800" dirty="0">
                <a:solidFill>
                  <a:srgbClr val="00B0F0"/>
                </a:solidFill>
              </a:rPr>
              <a:t>Primera idea</a:t>
            </a:r>
          </a:p>
          <a:p>
            <a:pPr lvl="1"/>
            <a:r>
              <a:rPr lang="es-ES" sz="2800" dirty="0">
                <a:solidFill>
                  <a:srgbClr val="00B0F0"/>
                </a:solidFill>
              </a:rPr>
              <a:t>Segunda idea</a:t>
            </a:r>
          </a:p>
          <a:p>
            <a:r>
              <a:rPr lang="es-ES" dirty="0">
                <a:solidFill>
                  <a:srgbClr val="00B0F0"/>
                </a:solidFill>
              </a:rPr>
              <a:t>Subtítulo:</a:t>
            </a:r>
          </a:p>
          <a:p>
            <a:pPr lvl="1"/>
            <a:r>
              <a:rPr lang="es-ES" sz="2800" dirty="0">
                <a:solidFill>
                  <a:srgbClr val="00B0F0"/>
                </a:solidFill>
              </a:rPr>
              <a:t>Primera idea</a:t>
            </a:r>
          </a:p>
          <a:p>
            <a:pPr lvl="1"/>
            <a:r>
              <a:rPr lang="es-ES" sz="2800" dirty="0">
                <a:solidFill>
                  <a:srgbClr val="00B0F0"/>
                </a:solidFill>
              </a:rPr>
              <a:t>Segunda idea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044606" y="4320704"/>
            <a:ext cx="2947181" cy="2154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/>
            <a:r>
              <a:rPr kumimoji="0" lang="es-CO" sz="800" b="0" i="0" u="none" strike="noStrike" cap="none" spc="0" normalizeH="0" baseline="0" dirty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s.a.</a:t>
            </a:r>
            <a:r>
              <a:rPr kumimoji="0" lang="es-CO" sz="800" b="0" i="0" u="none" strike="noStrike" cap="none" spc="0" normalizeH="0" dirty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 </a:t>
            </a:r>
            <a:r>
              <a:rPr kumimoji="0" lang="es-CO" sz="800" b="0" i="0" u="none" strike="noStrike" cap="none" spc="0" normalizeH="0" dirty="0" smtClean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(s.f.).  </a:t>
            </a:r>
            <a:r>
              <a:rPr lang="es-CO" sz="800" dirty="0" smtClean="0">
                <a:solidFill>
                  <a:srgbClr val="595959"/>
                </a:solidFill>
                <a:sym typeface="Calibri"/>
              </a:rPr>
              <a:t>Gato enfermo</a:t>
            </a:r>
            <a:r>
              <a:rPr lang="es-CO" sz="800" dirty="0" smtClean="0"/>
              <a:t>.  </a:t>
            </a:r>
            <a:r>
              <a:rPr lang="es-CO" sz="800" dirty="0"/>
              <a:t>[Imagen]. </a:t>
            </a:r>
            <a:r>
              <a:rPr lang="es-CO" sz="800" dirty="0">
                <a:hlinkClick r:id="rId2"/>
              </a:rPr>
              <a:t>https://</a:t>
            </a:r>
            <a:r>
              <a:rPr lang="es-CO" sz="800" dirty="0" smtClean="0">
                <a:hlinkClick r:id="rId2"/>
              </a:rPr>
              <a:t>cutt.ly/1XtD9zE</a:t>
            </a:r>
            <a:r>
              <a:rPr lang="es-CO" sz="800" dirty="0" smtClean="0"/>
              <a:t> </a:t>
            </a:r>
            <a:endParaRPr kumimoji="0" lang="es-CO" sz="800" b="0" i="0" u="none" strike="noStrike" cap="none" spc="0" normalizeH="0" baseline="0" dirty="0">
              <a:ln>
                <a:noFill/>
              </a:ln>
              <a:solidFill>
                <a:srgbClr val="595959"/>
              </a:solidFill>
              <a:effectLst/>
              <a:uFillTx/>
              <a:sym typeface="Calibri"/>
            </a:endParaRPr>
          </a:p>
        </p:txBody>
      </p:sp>
      <p:pic>
        <p:nvPicPr>
          <p:cNvPr id="2052" name="Picture 4" descr="https://i.pinimg.com/564x/a1/64/e7/a164e7e0e485c9d2028f83d1f4456e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1564621"/>
            <a:ext cx="24003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07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47A63F7-7B64-455E-9A1D-F52820592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>
                <a:solidFill>
                  <a:srgbClr val="0070C0"/>
                </a:solidFill>
              </a:rPr>
              <a:t>Conclusiones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E058D0C1-FE54-4B7D-9E25-1DB1978CF9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40148" y="1195827"/>
            <a:ext cx="5556738" cy="3799642"/>
          </a:xfrm>
        </p:spPr>
        <p:txBody>
          <a:bodyPr>
            <a:noAutofit/>
          </a:bodyPr>
          <a:lstStyle/>
          <a:p>
            <a:r>
              <a:rPr lang="es-MX" dirty="0" smtClean="0">
                <a:solidFill>
                  <a:srgbClr val="00B0F0"/>
                </a:solidFill>
              </a:rPr>
              <a:t>Primera conclusión</a:t>
            </a:r>
          </a:p>
          <a:p>
            <a:r>
              <a:rPr lang="es-MX" dirty="0" smtClean="0">
                <a:solidFill>
                  <a:srgbClr val="00B0F0"/>
                </a:solidFill>
              </a:rPr>
              <a:t>Segunda conclusión</a:t>
            </a:r>
          </a:p>
          <a:p>
            <a:r>
              <a:rPr lang="es-MX" dirty="0" smtClean="0">
                <a:solidFill>
                  <a:srgbClr val="00B0F0"/>
                </a:solidFill>
              </a:rPr>
              <a:t>Tercera conclusión</a:t>
            </a:r>
          </a:p>
          <a:p>
            <a:endParaRPr lang="es-ES" dirty="0" smtClean="0">
              <a:solidFill>
                <a:srgbClr val="00B0F0"/>
              </a:solidFill>
            </a:endParaRPr>
          </a:p>
        </p:txBody>
      </p:sp>
      <p:pic>
        <p:nvPicPr>
          <p:cNvPr id="5122" name="Picture 2" descr="https://1.bp.blogspot.com/-smHJcTSMnQg/XYSUKLhqHKI/AAAAAAAAqKA/VrWhVRwXmbk7ppw96Y6Rb2mL4tH6R0mzwCLcBGAsYHQ/s400/conclusion%2Bp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200" y="1709225"/>
            <a:ext cx="2123100" cy="2772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54743" y="4734229"/>
            <a:ext cx="2947181" cy="2154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/>
            <a:r>
              <a:rPr kumimoji="0" lang="es-CO" sz="800" b="0" i="0" u="none" strike="noStrike" cap="none" spc="0" normalizeH="0" baseline="0" dirty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s.a.</a:t>
            </a:r>
            <a:r>
              <a:rPr kumimoji="0" lang="es-CO" sz="800" b="0" i="0" u="none" strike="noStrike" cap="none" spc="0" normalizeH="0" dirty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 </a:t>
            </a:r>
            <a:r>
              <a:rPr kumimoji="0" lang="es-CO" sz="800" b="0" i="0" u="none" strike="noStrike" cap="none" spc="0" normalizeH="0" dirty="0" smtClean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(s.f.).  </a:t>
            </a:r>
            <a:r>
              <a:rPr lang="es-CO" sz="800" dirty="0" smtClean="0">
                <a:solidFill>
                  <a:srgbClr val="595959"/>
                </a:solidFill>
                <a:sym typeface="Calibri"/>
              </a:rPr>
              <a:t>Niño con lápiz</a:t>
            </a:r>
            <a:r>
              <a:rPr lang="es-CO" sz="800" dirty="0" smtClean="0"/>
              <a:t>.  </a:t>
            </a:r>
            <a:r>
              <a:rPr lang="es-CO" sz="800" dirty="0"/>
              <a:t>[Imagen]. </a:t>
            </a:r>
            <a:r>
              <a:rPr lang="es-CO" sz="800" dirty="0">
                <a:hlinkClick r:id="rId3"/>
              </a:rPr>
              <a:t>https://</a:t>
            </a:r>
            <a:r>
              <a:rPr lang="es-CO" sz="800" dirty="0" smtClean="0">
                <a:hlinkClick r:id="rId3"/>
              </a:rPr>
              <a:t>cutt.ly/dXtFoiS</a:t>
            </a:r>
            <a:r>
              <a:rPr lang="es-CO" sz="800" dirty="0" smtClean="0"/>
              <a:t> </a:t>
            </a:r>
            <a:endParaRPr kumimoji="0" lang="es-CO" sz="800" b="0" i="0" u="none" strike="noStrike" cap="none" spc="0" normalizeH="0" baseline="0" dirty="0">
              <a:ln>
                <a:noFill/>
              </a:ln>
              <a:solidFill>
                <a:srgbClr val="595959"/>
              </a:solidFill>
              <a:effectLst/>
              <a:uFillTx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3371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47A63F7-7B64-455E-9A1D-F52820592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>
                <a:solidFill>
                  <a:srgbClr val="0070C0"/>
                </a:solidFill>
              </a:rPr>
              <a:t>Bibliografía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E058D0C1-FE54-4B7D-9E25-1DB1978CF9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6246" y="1364639"/>
            <a:ext cx="5479366" cy="3446511"/>
          </a:xfrm>
        </p:spPr>
        <p:txBody>
          <a:bodyPr>
            <a:noAutofit/>
          </a:bodyPr>
          <a:lstStyle/>
          <a:p>
            <a:r>
              <a:rPr lang="es-MX" sz="2000" dirty="0" smtClean="0">
                <a:solidFill>
                  <a:srgbClr val="00B0F0"/>
                </a:solidFill>
              </a:rPr>
              <a:t>Apellido, Primera letra del nombre.  (Año).  Nombre del documento. Editorial. [Formato].  Enlace web.</a:t>
            </a:r>
          </a:p>
          <a:p>
            <a:r>
              <a:rPr lang="es-MX" sz="2000" dirty="0" smtClean="0">
                <a:solidFill>
                  <a:srgbClr val="00B0F0"/>
                </a:solidFill>
              </a:rPr>
              <a:t>Ibarra, C. (2022). Historia de la filosofía.  ESAP. [Diapositivas</a:t>
            </a:r>
            <a:r>
              <a:rPr lang="es-MX" sz="2000" dirty="0">
                <a:solidFill>
                  <a:srgbClr val="00B0F0"/>
                </a:solidFill>
              </a:rPr>
              <a:t>]. </a:t>
            </a:r>
            <a:r>
              <a:rPr lang="es-MX" sz="2000" dirty="0">
                <a:solidFill>
                  <a:srgbClr val="00B0F0"/>
                </a:solidFill>
                <a:hlinkClick r:id="rId2"/>
              </a:rPr>
              <a:t>https://</a:t>
            </a:r>
            <a:r>
              <a:rPr lang="es-MX" sz="2000" dirty="0" smtClean="0">
                <a:solidFill>
                  <a:srgbClr val="00B0F0"/>
                </a:solidFill>
                <a:hlinkClick r:id="rId2"/>
              </a:rPr>
              <a:t>narino.wixsite.com/cambios2/escuelas-filosoficas</a:t>
            </a:r>
            <a:r>
              <a:rPr lang="es-MX" sz="2000" dirty="0" smtClean="0">
                <a:solidFill>
                  <a:srgbClr val="00B0F0"/>
                </a:solidFill>
              </a:rPr>
              <a:t> </a:t>
            </a:r>
          </a:p>
          <a:p>
            <a:r>
              <a:rPr lang="es-MX" sz="2000" dirty="0" smtClean="0">
                <a:solidFill>
                  <a:srgbClr val="00B0F0"/>
                </a:solidFill>
              </a:rPr>
              <a:t>Saber Humano.  (24 de octubre de 2020). Historia de la filosofía en 10 minutos. </a:t>
            </a:r>
            <a:r>
              <a:rPr lang="es-MX" sz="2000" dirty="0">
                <a:solidFill>
                  <a:srgbClr val="00B0F0"/>
                </a:solidFill>
              </a:rPr>
              <a:t>[Video]. </a:t>
            </a:r>
            <a:r>
              <a:rPr lang="es-MX" sz="2000" dirty="0">
                <a:solidFill>
                  <a:srgbClr val="00B0F0"/>
                </a:solidFill>
                <a:hlinkClick r:id="rId3"/>
              </a:rPr>
              <a:t>https://</a:t>
            </a:r>
            <a:r>
              <a:rPr lang="es-MX" sz="2000" dirty="0" smtClean="0">
                <a:solidFill>
                  <a:srgbClr val="00B0F0"/>
                </a:solidFill>
                <a:hlinkClick r:id="rId3"/>
              </a:rPr>
              <a:t>youtu.be/aoGkJJH_IAw</a:t>
            </a:r>
            <a:r>
              <a:rPr lang="es-MX" sz="2000" dirty="0" smtClean="0">
                <a:solidFill>
                  <a:srgbClr val="00B0F0"/>
                </a:solidFill>
              </a:rPr>
              <a:t> </a:t>
            </a:r>
            <a:endParaRPr lang="es-ES" dirty="0" smtClean="0">
              <a:solidFill>
                <a:srgbClr val="00B0F0"/>
              </a:solidFill>
            </a:endParaRPr>
          </a:p>
        </p:txBody>
      </p:sp>
      <p:pic>
        <p:nvPicPr>
          <p:cNvPr id="3074" name="Picture 2" descr="Pin en #ELE-isla desiert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128" b="94255" l="13667" r="871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708" t="9329" r="17676" b="10542"/>
          <a:stretch/>
        </p:blipFill>
        <p:spPr bwMode="auto">
          <a:xfrm>
            <a:off x="372793" y="1737432"/>
            <a:ext cx="2852828" cy="277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25616" y="4703430"/>
            <a:ext cx="2947181" cy="2154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/>
            <a:r>
              <a:rPr kumimoji="0" lang="es-CO" sz="800" b="0" i="0" u="none" strike="noStrike" cap="none" spc="0" normalizeH="0" baseline="0" dirty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s.a.</a:t>
            </a:r>
            <a:r>
              <a:rPr kumimoji="0" lang="es-CO" sz="800" b="0" i="0" u="none" strike="noStrike" cap="none" spc="0" normalizeH="0" dirty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 </a:t>
            </a:r>
            <a:r>
              <a:rPr kumimoji="0" lang="es-CO" sz="800" b="0" i="0" u="none" strike="noStrike" cap="none" spc="0" normalizeH="0" dirty="0" smtClean="0">
                <a:ln>
                  <a:noFill/>
                </a:ln>
                <a:solidFill>
                  <a:srgbClr val="595959"/>
                </a:solidFill>
                <a:effectLst/>
                <a:uFillTx/>
                <a:sym typeface="Calibri"/>
              </a:rPr>
              <a:t>(s.f.).  </a:t>
            </a:r>
            <a:r>
              <a:rPr lang="es-CO" sz="800" dirty="0" smtClean="0">
                <a:solidFill>
                  <a:srgbClr val="595959"/>
                </a:solidFill>
                <a:sym typeface="Calibri"/>
              </a:rPr>
              <a:t>Libros</a:t>
            </a:r>
            <a:r>
              <a:rPr lang="es-CO" sz="800" dirty="0" smtClean="0"/>
              <a:t>.  </a:t>
            </a:r>
            <a:r>
              <a:rPr lang="es-CO" sz="800" dirty="0"/>
              <a:t>[Imagen]. </a:t>
            </a:r>
            <a:r>
              <a:rPr lang="es-CO" sz="800" dirty="0">
                <a:hlinkClick r:id="rId6"/>
              </a:rPr>
              <a:t>https://</a:t>
            </a:r>
            <a:r>
              <a:rPr lang="es-CO" sz="800" dirty="0" smtClean="0">
                <a:hlinkClick r:id="rId6"/>
              </a:rPr>
              <a:t>cutt.ly/lXtFdya</a:t>
            </a:r>
            <a:r>
              <a:rPr lang="es-CO" sz="800" dirty="0" smtClean="0"/>
              <a:t> </a:t>
            </a:r>
            <a:endParaRPr kumimoji="0" lang="es-CO" sz="800" b="0" i="0" u="none" strike="noStrike" cap="none" spc="0" normalizeH="0" baseline="0" dirty="0">
              <a:ln>
                <a:noFill/>
              </a:ln>
              <a:solidFill>
                <a:srgbClr val="595959"/>
              </a:solidFill>
              <a:effectLst/>
              <a:uFillTx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6242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70F1EB1-E71E-4FFE-8A57-64A7689FF6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sz="8000" dirty="0">
                <a:solidFill>
                  <a:srgbClr val="0070C0"/>
                </a:solidFill>
              </a:rPr>
              <a:t>Gracias…</a:t>
            </a:r>
          </a:p>
        </p:txBody>
      </p:sp>
    </p:spTree>
    <p:extLst>
      <p:ext uri="{BB962C8B-B14F-4D97-AF65-F5344CB8AC3E}">
        <p14:creationId xmlns:p14="http://schemas.microsoft.com/office/powerpoint/2010/main" val="6230435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335</Words>
  <Application>Microsoft Office PowerPoint</Application>
  <PresentationFormat>Presentación en pantalla (16:10)</PresentationFormat>
  <Paragraphs>41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Instrucciones</vt:lpstr>
      <vt:lpstr>Título del trabajo</vt:lpstr>
      <vt:lpstr>Título</vt:lpstr>
      <vt:lpstr>Ciencia</vt:lpstr>
      <vt:lpstr>Conclusiones</vt:lpstr>
      <vt:lpstr>Bibliografía</vt:lpstr>
      <vt:lpstr>Gracias…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304</dc:creator>
  <cp:lastModifiedBy>César Ibarra</cp:lastModifiedBy>
  <cp:revision>60</cp:revision>
  <dcterms:created xsi:type="dcterms:W3CDTF">2019-01-31T18:24:45Z</dcterms:created>
  <dcterms:modified xsi:type="dcterms:W3CDTF">2023-02-11T20:31:37Z</dcterms:modified>
</cp:coreProperties>
</file>