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9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8" r:id="rId13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Yeraldin Ortiz Rodriguez" initials="CYO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170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5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4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7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FC4BA1-6D34-46CC-A56B-42AE26E3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1DC3943-B8AB-403E-BD79-83C7DF7C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A5E9AEE-B7CE-4D3C-BF8D-64CD7DCA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4235723-A893-4812-B6E1-9932AC0D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79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4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9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C320-CA86-F74D-9378-92159ED750E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1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iico.net/index.php/riico/article/view/185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D46564-2FE2-4B63-8760-09112A93C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6000" b="1" dirty="0">
                <a:solidFill>
                  <a:srgbClr val="0070C0"/>
                </a:solidFill>
              </a:rPr>
              <a:t>Enfoques filosóficos en la </a:t>
            </a:r>
            <a:r>
              <a:rPr lang="es-MX" sz="6000" b="1" dirty="0" smtClean="0">
                <a:solidFill>
                  <a:srgbClr val="0070C0"/>
                </a:solidFill>
              </a:rPr>
              <a:t>Administración Pública</a:t>
            </a:r>
            <a:endParaRPr lang="es-CO" sz="60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F935FC-571F-407D-975F-12206EDCD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César Ibarra, tutor</a:t>
            </a:r>
          </a:p>
        </p:txBody>
      </p:sp>
    </p:spTree>
    <p:extLst>
      <p:ext uri="{BB962C8B-B14F-4D97-AF65-F5344CB8AC3E}">
        <p14:creationId xmlns:p14="http://schemas.microsoft.com/office/powerpoint/2010/main" val="131531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Carlos Marx (1818-1883)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6985" y="1677386"/>
            <a:ext cx="5826370" cy="349446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“El Capital”.</a:t>
            </a:r>
          </a:p>
          <a:p>
            <a:r>
              <a:rPr lang="es-CO" sz="3600" dirty="0" smtClean="0">
                <a:solidFill>
                  <a:srgbClr val="00B0F0"/>
                </a:solidFill>
              </a:rPr>
              <a:t>El Estado debe combatir la pobreza.</a:t>
            </a:r>
          </a:p>
          <a:p>
            <a:r>
              <a:rPr lang="es-CO" sz="3600" dirty="0" smtClean="0">
                <a:solidFill>
                  <a:srgbClr val="00B0F0"/>
                </a:solidFill>
              </a:rPr>
              <a:t>La administración es la actividad del Estado.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xmlns="" id="{3A44CFDC-7409-4C8D-948B-4D0078546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8" y="1691367"/>
            <a:ext cx="2200002" cy="27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Referencias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1207" y="2102264"/>
            <a:ext cx="5732148" cy="3069583"/>
          </a:xfrm>
        </p:spPr>
        <p:txBody>
          <a:bodyPr>
            <a:noAutofit/>
          </a:bodyPr>
          <a:lstStyle/>
          <a:p>
            <a:pPr marL="0" indent="-457200">
              <a:buNone/>
            </a:pPr>
            <a:r>
              <a:rPr lang="es-MX" sz="2000" dirty="0" smtClean="0">
                <a:solidFill>
                  <a:srgbClr val="00B0F0"/>
                </a:solidFill>
              </a:rPr>
              <a:t>Martínez, L., Loza, J. y Martínez, E. (2020). 	Fundamentos </a:t>
            </a:r>
            <a:r>
              <a:rPr lang="es-MX" sz="2000" dirty="0">
                <a:solidFill>
                  <a:srgbClr val="00B0F0"/>
                </a:solidFill>
              </a:rPr>
              <a:t>histórico-filosóficos de la </a:t>
            </a:r>
            <a:r>
              <a:rPr lang="es-MX" sz="2000" dirty="0" smtClean="0">
                <a:solidFill>
                  <a:srgbClr val="00B0F0"/>
                </a:solidFill>
              </a:rPr>
              <a:t>	administración </a:t>
            </a:r>
            <a:r>
              <a:rPr lang="es-MX" sz="2000" dirty="0">
                <a:solidFill>
                  <a:srgbClr val="00B0F0"/>
                </a:solidFill>
              </a:rPr>
              <a:t>moderna. Repositorio </a:t>
            </a:r>
            <a:r>
              <a:rPr lang="es-MX" sz="2000" dirty="0" smtClean="0">
                <a:solidFill>
                  <a:srgbClr val="00B0F0"/>
                </a:solidFill>
              </a:rPr>
              <a:t>de la </a:t>
            </a:r>
            <a:r>
              <a:rPr lang="es-MX" sz="2000" dirty="0">
                <a:solidFill>
                  <a:srgbClr val="00B0F0"/>
                </a:solidFill>
              </a:rPr>
              <a:t>Red </a:t>
            </a:r>
            <a:r>
              <a:rPr lang="es-MX" sz="2000" dirty="0" smtClean="0">
                <a:solidFill>
                  <a:srgbClr val="00B0F0"/>
                </a:solidFill>
              </a:rPr>
              <a:t>	Internacional de </a:t>
            </a:r>
            <a:r>
              <a:rPr lang="es-MX" sz="2000" dirty="0">
                <a:solidFill>
                  <a:srgbClr val="00B0F0"/>
                </a:solidFill>
              </a:rPr>
              <a:t>Investigadores </a:t>
            </a:r>
            <a:r>
              <a:rPr lang="es-MX" sz="2000" dirty="0" smtClean="0">
                <a:solidFill>
                  <a:srgbClr val="00B0F0"/>
                </a:solidFill>
              </a:rPr>
              <a:t>en 	Competitividad</a:t>
            </a:r>
            <a:r>
              <a:rPr lang="es-MX" sz="2000" dirty="0">
                <a:solidFill>
                  <a:srgbClr val="00B0F0"/>
                </a:solidFill>
              </a:rPr>
              <a:t>, 13, 1301–1321. Recuperado a </a:t>
            </a:r>
            <a:r>
              <a:rPr lang="es-MX" sz="2000" dirty="0" smtClean="0">
                <a:solidFill>
                  <a:srgbClr val="00B0F0"/>
                </a:solidFill>
              </a:rPr>
              <a:t>	partir </a:t>
            </a:r>
            <a:r>
              <a:rPr lang="es-MX" sz="2000" dirty="0">
                <a:solidFill>
                  <a:srgbClr val="00B0F0"/>
                </a:solidFill>
              </a:rPr>
              <a:t>de </a:t>
            </a:r>
            <a:r>
              <a:rPr lang="es-MX" sz="2000" dirty="0" smtClean="0">
                <a:solidFill>
                  <a:srgbClr val="00B0F0"/>
                </a:solidFill>
              </a:rPr>
              <a:t>	</a:t>
            </a:r>
            <a:r>
              <a:rPr lang="es-MX" sz="1800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s-MX" sz="1800" dirty="0">
                <a:solidFill>
                  <a:srgbClr val="00B0F0"/>
                </a:solidFill>
                <a:hlinkClick r:id="rId2"/>
              </a:rPr>
              <a:t>://</a:t>
            </a:r>
            <a:r>
              <a:rPr lang="es-MX" sz="1800" dirty="0" smtClean="0">
                <a:solidFill>
                  <a:srgbClr val="00B0F0"/>
                </a:solidFill>
                <a:hlinkClick r:id="rId2"/>
              </a:rPr>
              <a:t>riico.net/index.php/riico/article/view/1853</a:t>
            </a:r>
            <a:r>
              <a:rPr lang="es-MX" sz="1800" dirty="0" smtClean="0">
                <a:solidFill>
                  <a:srgbClr val="00B0F0"/>
                </a:solidFill>
              </a:rPr>
              <a:t> </a:t>
            </a:r>
            <a:endParaRPr lang="es-MX" sz="18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3" y="1897166"/>
            <a:ext cx="2914116" cy="2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0F1EB1-E71E-4FFE-8A57-64A7689FF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8000" dirty="0">
                <a:solidFill>
                  <a:srgbClr val="0070C0"/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62304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Introducción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0310" y="1512605"/>
            <a:ext cx="5537676" cy="3595791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>
                <a:solidFill>
                  <a:srgbClr val="00B0F0"/>
                </a:solidFill>
              </a:rPr>
              <a:t>La filosofía </a:t>
            </a:r>
            <a:r>
              <a:rPr lang="es-ES" sz="3600" dirty="0" smtClean="0">
                <a:solidFill>
                  <a:srgbClr val="00B0F0"/>
                </a:solidFill>
              </a:rPr>
              <a:t>es la primera de las ciencias y fundamento de todas.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Desarrollo posterior de la administración científica.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Bases teóricas y conceptuales.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31605"/>
          <a:stretch/>
        </p:blipFill>
        <p:spPr bwMode="auto">
          <a:xfrm>
            <a:off x="199292" y="1469314"/>
            <a:ext cx="2928469" cy="363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3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Nicolás Maquiavelo (1469-1527)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1077" y="1735015"/>
            <a:ext cx="5345723" cy="3634154"/>
          </a:xfrm>
        </p:spPr>
        <p:txBody>
          <a:bodyPr>
            <a:normAutofit fontScale="92500" lnSpcReduction="200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“El Príncipe”.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Las sociedades requieren dirigentes fuertes.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Orden, eficiencia, disciplina e intolerancia al delito.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No hay una sola verdad.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El fin justifica los medios.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r="24616"/>
          <a:stretch/>
        </p:blipFill>
        <p:spPr bwMode="auto">
          <a:xfrm>
            <a:off x="199293" y="1735015"/>
            <a:ext cx="2948626" cy="32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1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err="1"/>
              <a:t>Giambattista</a:t>
            </a:r>
            <a:r>
              <a:rPr lang="es-CO" dirty="0"/>
              <a:t> Vico </a:t>
            </a:r>
            <a:r>
              <a:rPr lang="es-CO" dirty="0" smtClean="0"/>
              <a:t>(1668-1744</a:t>
            </a:r>
            <a:r>
              <a:rPr lang="es-CO" dirty="0"/>
              <a:t>)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1077" y="1641231"/>
            <a:ext cx="5345723" cy="3494462"/>
          </a:xfrm>
        </p:spPr>
        <p:txBody>
          <a:bodyPr>
            <a:normAutofit fontScale="92500" lnSpcReduction="200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“Principios de la filosofía”.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Métodos para lo natural, métodos para lo humano.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 técnica al servicio del hombre.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 historia como ciencia de las virtudes y los vicios.</a:t>
            </a:r>
          </a:p>
          <a:p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00" b="100000" l="7787" r="93443">
                        <a14:foregroundMark x1="47541" y1="42333" x2="47541" y2="42333"/>
                        <a14:foregroundMark x1="34836" y1="42333" x2="34836" y2="42333"/>
                        <a14:foregroundMark x1="28689" y1="38667" x2="28689" y2="38667"/>
                        <a14:foregroundMark x1="26230" y1="37000" x2="26230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231" r="7125"/>
          <a:stretch/>
        </p:blipFill>
        <p:spPr bwMode="auto">
          <a:xfrm>
            <a:off x="128953" y="1383321"/>
            <a:ext cx="3050930" cy="375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Claudio Adrián </a:t>
            </a:r>
            <a:r>
              <a:rPr lang="es-CO" dirty="0" err="1">
                <a:solidFill>
                  <a:srgbClr val="0070C0"/>
                </a:solidFill>
              </a:rPr>
              <a:t>Helvétius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smtClean="0">
                <a:solidFill>
                  <a:srgbClr val="0070C0"/>
                </a:solidFill>
              </a:rPr>
              <a:t>(1715-1771)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1077" y="1641231"/>
            <a:ext cx="5345723" cy="3494462"/>
          </a:xfrm>
        </p:spPr>
        <p:txBody>
          <a:bodyPr>
            <a:normAutofit fontScale="92500" lnSpcReduction="200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“Del espíritu”.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Formula el utilitarismo (busca el placer y evita el dolor).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Exalta la tecnología y la razón.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Limitación de la libertad.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10242" name="Picture 2" descr="Claude-Adrien Helvétius frases recientes (8 citas) | Frases de famos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9716" l="0" r="96255">
                        <a14:foregroundMark x1="32959" y1="38068" x2="32959" y2="38068"/>
                        <a14:foregroundMark x1="34457" y1="42898" x2="34457" y2="42898"/>
                        <a14:foregroundMark x1="68539" y1="31818" x2="68539" y2="31818"/>
                        <a14:foregroundMark x1="68539" y1="32955" x2="68539" y2="32955"/>
                        <a14:foregroundMark x1="68539" y1="33807" x2="68539" y2="33807"/>
                        <a14:foregroundMark x1="66292" y1="34375" x2="66292" y2="34375"/>
                        <a14:foregroundMark x1="63670" y1="28693" x2="63670" y2="28693"/>
                        <a14:foregroundMark x1="63670" y1="26136" x2="63670" y2="26136"/>
                        <a14:foregroundMark x1="33708" y1="45739" x2="33708" y2="45739"/>
                        <a14:foregroundMark x1="58801" y1="77841" x2="58801" y2="77841"/>
                        <a14:foregroundMark x1="60300" y1="80114" x2="60300" y2="80114"/>
                        <a14:foregroundMark x1="59925" y1="71307" x2="59925" y2="71307"/>
                        <a14:foregroundMark x1="58801" y1="72159" x2="58801" y2="72159"/>
                        <a14:foregroundMark x1="58427" y1="72443" x2="58427" y2="72443"/>
                        <a14:foregroundMark x1="70787" y1="74716" x2="70787" y2="74716"/>
                        <a14:foregroundMark x1="70787" y1="75852" x2="70787" y2="75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28" b="17482"/>
          <a:stretch/>
        </p:blipFill>
        <p:spPr bwMode="auto">
          <a:xfrm>
            <a:off x="96961" y="1500553"/>
            <a:ext cx="3071258" cy="35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228865"/>
            <a:ext cx="8510954" cy="95250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0070C0"/>
                </a:solidFill>
              </a:rPr>
              <a:t>Jean Jacques Rousseau (1712-1778)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1077" y="1641231"/>
            <a:ext cx="5345723" cy="3494462"/>
          </a:xfrm>
        </p:spPr>
        <p:txBody>
          <a:bodyPr>
            <a:normAutofit fontScale="925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“El contrato social”.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Bondad natural del hombre.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 razón por encima del sentimiento.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 libertad es un valor absoluto.</a:t>
            </a:r>
          </a:p>
        </p:txBody>
      </p:sp>
      <p:pic>
        <p:nvPicPr>
          <p:cNvPr id="9218" name="Picture 2" descr="Portrait of Jean-Jacques Rousseau (1712- - Jean Edouard Lacretelle en  reproducción impresa o copia al óleo sobre lienz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8085" r="15967" b="17658"/>
          <a:stretch/>
        </p:blipFill>
        <p:spPr bwMode="auto">
          <a:xfrm>
            <a:off x="234461" y="1583600"/>
            <a:ext cx="2767099" cy="35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Emanuel </a:t>
            </a:r>
            <a:r>
              <a:rPr lang="es-CO" dirty="0">
                <a:solidFill>
                  <a:srgbClr val="0070C0"/>
                </a:solidFill>
              </a:rPr>
              <a:t>Kant (</a:t>
            </a:r>
            <a:r>
              <a:rPr lang="es-CO" dirty="0" smtClean="0">
                <a:solidFill>
                  <a:srgbClr val="0070C0"/>
                </a:solidFill>
              </a:rPr>
              <a:t>1724-1804)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6646" y="1641231"/>
            <a:ext cx="5403134" cy="3727938"/>
          </a:xfrm>
        </p:spPr>
        <p:txBody>
          <a:bodyPr>
            <a:normAutofit/>
          </a:bodyPr>
          <a:lstStyle/>
          <a:p>
            <a:r>
              <a:rPr lang="es-ES" sz="2600" dirty="0" smtClean="0">
                <a:solidFill>
                  <a:srgbClr val="00B0F0"/>
                </a:solidFill>
              </a:rPr>
              <a:t>“Crítica de la razón práctica”.</a:t>
            </a:r>
          </a:p>
          <a:p>
            <a:r>
              <a:rPr lang="es-MX" sz="2600" dirty="0">
                <a:solidFill>
                  <a:srgbClr val="00B0F0"/>
                </a:solidFill>
              </a:rPr>
              <a:t>¿Qué debo hacer</a:t>
            </a:r>
            <a:r>
              <a:rPr lang="es-MX" sz="2600" dirty="0" smtClean="0">
                <a:solidFill>
                  <a:srgbClr val="00B0F0"/>
                </a:solidFill>
              </a:rPr>
              <a:t>? </a:t>
            </a:r>
            <a:r>
              <a:rPr lang="es-MX" sz="2600" dirty="0">
                <a:solidFill>
                  <a:srgbClr val="00B0F0"/>
                </a:solidFill>
              </a:rPr>
              <a:t>¿Qué puedo saber</a:t>
            </a:r>
            <a:r>
              <a:rPr lang="es-MX" sz="2600" dirty="0" smtClean="0">
                <a:solidFill>
                  <a:srgbClr val="00B0F0"/>
                </a:solidFill>
              </a:rPr>
              <a:t>? </a:t>
            </a:r>
            <a:r>
              <a:rPr lang="es-MX" sz="2600" dirty="0">
                <a:solidFill>
                  <a:srgbClr val="00B0F0"/>
                </a:solidFill>
              </a:rPr>
              <a:t>¿Qué me está permitido esperar</a:t>
            </a:r>
            <a:r>
              <a:rPr lang="es-MX" sz="26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s-MX" sz="2600" dirty="0" smtClean="0">
                <a:solidFill>
                  <a:srgbClr val="00B0F0"/>
                </a:solidFill>
              </a:rPr>
              <a:t>El otro es un fin, no un medio.</a:t>
            </a:r>
          </a:p>
          <a:p>
            <a:r>
              <a:rPr lang="es-MX" sz="2600" dirty="0" smtClean="0">
                <a:solidFill>
                  <a:srgbClr val="00B0F0"/>
                </a:solidFill>
              </a:rPr>
              <a:t>La moral es personal.</a:t>
            </a:r>
          </a:p>
          <a:p>
            <a:r>
              <a:rPr lang="es-MX" sz="2600" dirty="0" smtClean="0">
                <a:solidFill>
                  <a:srgbClr val="00B0F0"/>
                </a:solidFill>
              </a:rPr>
              <a:t>Una organización no es moral sino el resultado de las decisiones.</a:t>
            </a:r>
            <a:endParaRPr lang="es-CO" sz="2600" dirty="0">
              <a:solidFill>
                <a:srgbClr val="00B0F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1641231"/>
            <a:ext cx="2403231" cy="346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>
                <a:solidFill>
                  <a:srgbClr val="0070C0"/>
                </a:solidFill>
              </a:rPr>
              <a:t>Joseph de </a:t>
            </a:r>
            <a:r>
              <a:rPr lang="es-CO" dirty="0" err="1">
                <a:solidFill>
                  <a:srgbClr val="0070C0"/>
                </a:solidFill>
              </a:rPr>
              <a:t>Maistre</a:t>
            </a:r>
            <a:r>
              <a:rPr lang="es-CO" dirty="0">
                <a:solidFill>
                  <a:srgbClr val="0070C0"/>
                </a:solidFill>
              </a:rPr>
              <a:t> (1753-1821)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9385" y="1641231"/>
            <a:ext cx="5697415" cy="3494462"/>
          </a:xfrm>
        </p:spPr>
        <p:txBody>
          <a:bodyPr>
            <a:normAutofit fontScale="925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“Estudios sobre la soberanía”.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 creación es violenta.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Lo autoritario se impone a lo razonable.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 igualdad y la libertad no existen.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" y="1641231"/>
            <a:ext cx="2853874" cy="36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Claude Henri de Saint-Simon (1760-1825)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6985" y="1677386"/>
            <a:ext cx="5826370" cy="3494462"/>
          </a:xfrm>
        </p:spPr>
        <p:txBody>
          <a:bodyPr>
            <a:normAutofit fontScale="85000" lnSpcReduction="100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“La industria”.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La libertad es desorganizadora.</a:t>
            </a:r>
          </a:p>
          <a:p>
            <a:r>
              <a:rPr lang="es-CO" sz="4000" dirty="0" smtClean="0">
                <a:solidFill>
                  <a:srgbClr val="00B0F0"/>
                </a:solidFill>
              </a:rPr>
              <a:t>Se debe buscar la fraternidad no la igualdad o la libertad.</a:t>
            </a:r>
          </a:p>
          <a:p>
            <a:r>
              <a:rPr lang="es-CO" sz="4000" dirty="0" smtClean="0">
                <a:solidFill>
                  <a:srgbClr val="00B0F0"/>
                </a:solidFill>
              </a:rPr>
              <a:t>El desarrollo se debe a la concentración de la riqueza.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12290" name="Picture 2" descr="Henri de Saint-Simon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936" r="8010"/>
          <a:stretch/>
        </p:blipFill>
        <p:spPr bwMode="auto">
          <a:xfrm flipH="1">
            <a:off x="187565" y="1793630"/>
            <a:ext cx="2496537" cy="30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87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347</Words>
  <Application>Microsoft Office PowerPoint</Application>
  <PresentationFormat>Presentación en pantalla (16:10)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Enfoques filosóficos en la Administración Pública</vt:lpstr>
      <vt:lpstr>Introducción</vt:lpstr>
      <vt:lpstr>Nicolás Maquiavelo (1469-1527)</vt:lpstr>
      <vt:lpstr>Giambattista Vico (1668-1744)</vt:lpstr>
      <vt:lpstr>Claudio Adrián Helvétius (1715-1771)</vt:lpstr>
      <vt:lpstr>Jean Jacques Rousseau (1712-1778)</vt:lpstr>
      <vt:lpstr>Emanuel Kant (1724-1804)</vt:lpstr>
      <vt:lpstr>Joseph de Maistre (1753-1821)</vt:lpstr>
      <vt:lpstr>Claude Henri de Saint-Simon (1760-1825)</vt:lpstr>
      <vt:lpstr>Carlos Marx (1818-1883)</vt:lpstr>
      <vt:lpstr>Referencias</vt:lpstr>
      <vt:lpstr>Gracias…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304</dc:creator>
  <cp:lastModifiedBy>César Ibarra</cp:lastModifiedBy>
  <cp:revision>56</cp:revision>
  <dcterms:created xsi:type="dcterms:W3CDTF">2019-01-31T18:24:45Z</dcterms:created>
  <dcterms:modified xsi:type="dcterms:W3CDTF">2021-03-18T22:43:28Z</dcterms:modified>
</cp:coreProperties>
</file>