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9" r:id="rId3"/>
    <p:sldId id="261" r:id="rId4"/>
    <p:sldId id="263" r:id="rId5"/>
    <p:sldId id="262" r:id="rId6"/>
    <p:sldId id="259" r:id="rId7"/>
    <p:sldId id="271" r:id="rId8"/>
    <p:sldId id="264" r:id="rId9"/>
    <p:sldId id="266" r:id="rId10"/>
    <p:sldId id="267" r:id="rId11"/>
    <p:sldId id="268" r:id="rId12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Yeraldin Ortiz Rodriguez" initials="CYO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0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1560" y="-2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E8E94-BCE9-4DA9-AC38-D4FBB124798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9B14D5C-1EF9-48E9-97AF-49F20AF9FC07}">
      <dgm:prSet phldrT="[Texto]" custT="1"/>
      <dgm:spPr/>
      <dgm:t>
        <a:bodyPr/>
        <a:lstStyle/>
        <a:p>
          <a:r>
            <a:rPr lang="es-CO" sz="1800" dirty="0"/>
            <a:t>La ciencia evoluciona a través de paradigmas.</a:t>
          </a:r>
        </a:p>
      </dgm:t>
    </dgm:pt>
    <dgm:pt modelId="{7B92617D-9E8E-439C-98CF-816C4775AC3C}" type="parTrans" cxnId="{05AF19A3-DFC4-4553-A5A8-9C9536A6EDDC}">
      <dgm:prSet/>
      <dgm:spPr/>
      <dgm:t>
        <a:bodyPr/>
        <a:lstStyle/>
        <a:p>
          <a:endParaRPr lang="es-CO" sz="1800"/>
        </a:p>
      </dgm:t>
    </dgm:pt>
    <dgm:pt modelId="{245DEB4E-C92A-4366-A64F-4B6537476EB2}" type="sibTrans" cxnId="{05AF19A3-DFC4-4553-A5A8-9C9536A6EDDC}">
      <dgm:prSet/>
      <dgm:spPr/>
      <dgm:t>
        <a:bodyPr/>
        <a:lstStyle/>
        <a:p>
          <a:endParaRPr lang="es-CO" sz="1800"/>
        </a:p>
      </dgm:t>
    </dgm:pt>
    <dgm:pt modelId="{08D2F47C-894A-4EBE-BD95-CF28F8E04340}">
      <dgm:prSet phldrT="[Texto]" custT="1"/>
      <dgm:spPr/>
      <dgm:t>
        <a:bodyPr/>
        <a:lstStyle/>
        <a:p>
          <a:r>
            <a:rPr lang="es-ES" sz="1800" dirty="0"/>
            <a:t>El paradigma es un modelo o representación del mundo.</a:t>
          </a:r>
          <a:endParaRPr lang="es-CO" sz="1800" dirty="0"/>
        </a:p>
      </dgm:t>
    </dgm:pt>
    <dgm:pt modelId="{04308783-6796-463B-8E4D-0F0DECADE704}" type="parTrans" cxnId="{D834F2F2-DC89-4CD6-BE3B-024E396DCE1E}">
      <dgm:prSet/>
      <dgm:spPr/>
      <dgm:t>
        <a:bodyPr/>
        <a:lstStyle/>
        <a:p>
          <a:endParaRPr lang="es-CO" sz="1800"/>
        </a:p>
      </dgm:t>
    </dgm:pt>
    <dgm:pt modelId="{63DE1B22-03F7-41E4-9E34-340E24FE34B7}" type="sibTrans" cxnId="{D834F2F2-DC89-4CD6-BE3B-024E396DCE1E}">
      <dgm:prSet/>
      <dgm:spPr/>
      <dgm:t>
        <a:bodyPr/>
        <a:lstStyle/>
        <a:p>
          <a:endParaRPr lang="es-CO" sz="1800"/>
        </a:p>
      </dgm:t>
    </dgm:pt>
    <dgm:pt modelId="{535CF53E-50DD-40F3-9C61-B09B3B89150C}">
      <dgm:prSet phldrT="[Texto]" custT="1"/>
      <dgm:spPr/>
      <dgm:t>
        <a:bodyPr/>
        <a:lstStyle/>
        <a:p>
          <a:r>
            <a:rPr lang="es-ES" sz="1800" dirty="0"/>
            <a:t>Es universalmente </a:t>
          </a:r>
          <a:r>
            <a:rPr lang="es-ES" sz="1800" dirty="0" smtClean="0"/>
            <a:t>aceptado </a:t>
          </a:r>
          <a:r>
            <a:rPr lang="es-ES" sz="1800" dirty="0"/>
            <a:t>por la comunidad científica.</a:t>
          </a:r>
          <a:endParaRPr lang="es-CO" sz="1800" dirty="0"/>
        </a:p>
      </dgm:t>
    </dgm:pt>
    <dgm:pt modelId="{690A89DF-D296-4974-A64C-5E7F65CE1E08}" type="parTrans" cxnId="{8C6F9615-4E5D-4534-B193-EB35F66BCD84}">
      <dgm:prSet/>
      <dgm:spPr/>
      <dgm:t>
        <a:bodyPr/>
        <a:lstStyle/>
        <a:p>
          <a:endParaRPr lang="es-CO" sz="1800"/>
        </a:p>
      </dgm:t>
    </dgm:pt>
    <dgm:pt modelId="{C88CDDD5-C98B-45DA-B321-E3B7361A457A}" type="sibTrans" cxnId="{8C6F9615-4E5D-4534-B193-EB35F66BCD84}">
      <dgm:prSet/>
      <dgm:spPr/>
      <dgm:t>
        <a:bodyPr/>
        <a:lstStyle/>
        <a:p>
          <a:endParaRPr lang="es-CO" sz="1800"/>
        </a:p>
      </dgm:t>
    </dgm:pt>
    <dgm:pt modelId="{D5FCF93D-8284-4FED-9742-61252BB99736}">
      <dgm:prSet phldrT="[Texto]" custT="1"/>
      <dgm:spPr/>
      <dgm:t>
        <a:bodyPr/>
        <a:lstStyle/>
        <a:p>
          <a:r>
            <a:rPr lang="es-ES" sz="1800" dirty="0"/>
            <a:t>Proporciona problemas y soluciones.</a:t>
          </a:r>
          <a:endParaRPr lang="es-CO" sz="1800" dirty="0"/>
        </a:p>
      </dgm:t>
    </dgm:pt>
    <dgm:pt modelId="{E0C1E7F0-A73C-4777-9180-FD35DDAB38D5}" type="parTrans" cxnId="{099D9D0E-C7A4-4E44-84DB-FC475D566AF1}">
      <dgm:prSet/>
      <dgm:spPr/>
      <dgm:t>
        <a:bodyPr/>
        <a:lstStyle/>
        <a:p>
          <a:endParaRPr lang="es-CO" sz="1800"/>
        </a:p>
      </dgm:t>
    </dgm:pt>
    <dgm:pt modelId="{F39921E6-57BB-4B4D-812D-90534C43F551}" type="sibTrans" cxnId="{099D9D0E-C7A4-4E44-84DB-FC475D566AF1}">
      <dgm:prSet/>
      <dgm:spPr/>
      <dgm:t>
        <a:bodyPr/>
        <a:lstStyle/>
        <a:p>
          <a:endParaRPr lang="es-CO" sz="1800"/>
        </a:p>
      </dgm:t>
    </dgm:pt>
    <dgm:pt modelId="{F81D6E40-2E5C-4F3C-BD91-2C9744579E43}" type="pres">
      <dgm:prSet presAssocID="{865E8E94-BCE9-4DA9-AC38-D4FBB12479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AA3294B-153B-4F34-B697-63C2C812502A}" type="pres">
      <dgm:prSet presAssocID="{D9B14D5C-1EF9-48E9-97AF-49F20AF9FC07}" presName="parentLin" presStyleCnt="0"/>
      <dgm:spPr/>
    </dgm:pt>
    <dgm:pt modelId="{61E8190E-8883-47DD-82F8-FB2E114C6BD6}" type="pres">
      <dgm:prSet presAssocID="{D9B14D5C-1EF9-48E9-97AF-49F20AF9FC07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95BFF819-8EAA-4ADE-B7BC-7179E7E0DA54}" type="pres">
      <dgm:prSet presAssocID="{D9B14D5C-1EF9-48E9-97AF-49F20AF9FC07}" presName="parentText" presStyleLbl="node1" presStyleIdx="0" presStyleCnt="4" custScaleY="6567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FD763C-8603-4C6C-8165-BBCED3ADDE4C}" type="pres">
      <dgm:prSet presAssocID="{D9B14D5C-1EF9-48E9-97AF-49F20AF9FC07}" presName="negativeSpace" presStyleCnt="0"/>
      <dgm:spPr/>
    </dgm:pt>
    <dgm:pt modelId="{82D88219-F96F-4FC3-9520-86ECEA408A4C}" type="pres">
      <dgm:prSet presAssocID="{D9B14D5C-1EF9-48E9-97AF-49F20AF9FC07}" presName="childText" presStyleLbl="conFgAcc1" presStyleIdx="0" presStyleCnt="4" custScaleX="82166">
        <dgm:presLayoutVars>
          <dgm:bulletEnabled val="1"/>
        </dgm:presLayoutVars>
      </dgm:prSet>
      <dgm:spPr/>
    </dgm:pt>
    <dgm:pt modelId="{D3407ABD-B1C0-4018-8111-CFFCD6821CA0}" type="pres">
      <dgm:prSet presAssocID="{245DEB4E-C92A-4366-A64F-4B6537476EB2}" presName="spaceBetweenRectangles" presStyleCnt="0"/>
      <dgm:spPr/>
    </dgm:pt>
    <dgm:pt modelId="{707F426C-E9C4-486E-8F6F-1706A9CA0631}" type="pres">
      <dgm:prSet presAssocID="{08D2F47C-894A-4EBE-BD95-CF28F8E04340}" presName="parentLin" presStyleCnt="0"/>
      <dgm:spPr/>
    </dgm:pt>
    <dgm:pt modelId="{0B59DA1D-0051-42BA-B452-FB785F8A25B3}" type="pres">
      <dgm:prSet presAssocID="{08D2F47C-894A-4EBE-BD95-CF28F8E04340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D8C55235-6B91-4BA8-B1DB-8C0323770A4F}" type="pres">
      <dgm:prSet presAssocID="{08D2F47C-894A-4EBE-BD95-CF28F8E04340}" presName="parentText" presStyleLbl="node1" presStyleIdx="1" presStyleCnt="4" custScaleY="6567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15024D-B2C4-46D1-93B2-B281B9EA0348}" type="pres">
      <dgm:prSet presAssocID="{08D2F47C-894A-4EBE-BD95-CF28F8E04340}" presName="negativeSpace" presStyleCnt="0"/>
      <dgm:spPr/>
    </dgm:pt>
    <dgm:pt modelId="{719DAA57-1081-4326-8265-0E40C6D7EA91}" type="pres">
      <dgm:prSet presAssocID="{08D2F47C-894A-4EBE-BD95-CF28F8E04340}" presName="childText" presStyleLbl="conFgAcc1" presStyleIdx="1" presStyleCnt="4" custScaleX="82166">
        <dgm:presLayoutVars>
          <dgm:bulletEnabled val="1"/>
        </dgm:presLayoutVars>
      </dgm:prSet>
      <dgm:spPr/>
    </dgm:pt>
    <dgm:pt modelId="{A63040F6-FB04-4D3F-9AC7-3D96E0016B5E}" type="pres">
      <dgm:prSet presAssocID="{63DE1B22-03F7-41E4-9E34-340E24FE34B7}" presName="spaceBetweenRectangles" presStyleCnt="0"/>
      <dgm:spPr/>
    </dgm:pt>
    <dgm:pt modelId="{D0C74008-8D3F-47D2-B19B-19953393A728}" type="pres">
      <dgm:prSet presAssocID="{535CF53E-50DD-40F3-9C61-B09B3B89150C}" presName="parentLin" presStyleCnt="0"/>
      <dgm:spPr/>
    </dgm:pt>
    <dgm:pt modelId="{54E784BC-CC02-4256-85EA-AC05A0265D02}" type="pres">
      <dgm:prSet presAssocID="{535CF53E-50DD-40F3-9C61-B09B3B89150C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D704FB8B-836C-41E3-BE0F-08ACFC9A87C1}" type="pres">
      <dgm:prSet presAssocID="{535CF53E-50DD-40F3-9C61-B09B3B89150C}" presName="parentText" presStyleLbl="node1" presStyleIdx="2" presStyleCnt="4" custScaleY="6567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A86DAD-EB64-4000-95FC-ADA97B6478A3}" type="pres">
      <dgm:prSet presAssocID="{535CF53E-50DD-40F3-9C61-B09B3B89150C}" presName="negativeSpace" presStyleCnt="0"/>
      <dgm:spPr/>
    </dgm:pt>
    <dgm:pt modelId="{F253B435-F54E-405C-A111-1A10EA1CA878}" type="pres">
      <dgm:prSet presAssocID="{535CF53E-50DD-40F3-9C61-B09B3B89150C}" presName="childText" presStyleLbl="conFgAcc1" presStyleIdx="2" presStyleCnt="4" custScaleX="82166">
        <dgm:presLayoutVars>
          <dgm:bulletEnabled val="1"/>
        </dgm:presLayoutVars>
      </dgm:prSet>
      <dgm:spPr/>
    </dgm:pt>
    <dgm:pt modelId="{ADF0A811-47DC-42EA-A2C7-F6D9F7AB6792}" type="pres">
      <dgm:prSet presAssocID="{C88CDDD5-C98B-45DA-B321-E3B7361A457A}" presName="spaceBetweenRectangles" presStyleCnt="0"/>
      <dgm:spPr/>
    </dgm:pt>
    <dgm:pt modelId="{5170F1DE-8707-4EB4-8C0F-EDD5DB6328D6}" type="pres">
      <dgm:prSet presAssocID="{D5FCF93D-8284-4FED-9742-61252BB99736}" presName="parentLin" presStyleCnt="0"/>
      <dgm:spPr/>
    </dgm:pt>
    <dgm:pt modelId="{2BE87D0A-715A-47ED-A5A6-34C589D688E6}" type="pres">
      <dgm:prSet presAssocID="{D5FCF93D-8284-4FED-9742-61252BB99736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50F5583D-A11B-4978-B88C-7C811FF0CC40}" type="pres">
      <dgm:prSet presAssocID="{D5FCF93D-8284-4FED-9742-61252BB99736}" presName="parentText" presStyleLbl="node1" presStyleIdx="3" presStyleCnt="4" custScaleY="6567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4641ED-1A20-4B50-B7FC-9D6EF1063869}" type="pres">
      <dgm:prSet presAssocID="{D5FCF93D-8284-4FED-9742-61252BB99736}" presName="negativeSpace" presStyleCnt="0"/>
      <dgm:spPr/>
    </dgm:pt>
    <dgm:pt modelId="{6E0CD71D-768F-45C1-AB30-718CD1C4243A}" type="pres">
      <dgm:prSet presAssocID="{D5FCF93D-8284-4FED-9742-61252BB99736}" presName="childText" presStyleLbl="conFgAcc1" presStyleIdx="3" presStyleCnt="4" custScaleX="82166">
        <dgm:presLayoutVars>
          <dgm:bulletEnabled val="1"/>
        </dgm:presLayoutVars>
      </dgm:prSet>
      <dgm:spPr/>
    </dgm:pt>
  </dgm:ptLst>
  <dgm:cxnLst>
    <dgm:cxn modelId="{095A0C25-34E9-426A-A7AD-E2D57736D5EF}" type="presOf" srcId="{D5FCF93D-8284-4FED-9742-61252BB99736}" destId="{2BE87D0A-715A-47ED-A5A6-34C589D688E6}" srcOrd="0" destOrd="0" presId="urn:microsoft.com/office/officeart/2005/8/layout/list1"/>
    <dgm:cxn modelId="{D834F2F2-DC89-4CD6-BE3B-024E396DCE1E}" srcId="{865E8E94-BCE9-4DA9-AC38-D4FBB1247987}" destId="{08D2F47C-894A-4EBE-BD95-CF28F8E04340}" srcOrd="1" destOrd="0" parTransId="{04308783-6796-463B-8E4D-0F0DECADE704}" sibTransId="{63DE1B22-03F7-41E4-9E34-340E24FE34B7}"/>
    <dgm:cxn modelId="{4FC9A677-FC5D-4D5D-9BB1-DA31FC71B52C}" type="presOf" srcId="{D9B14D5C-1EF9-48E9-97AF-49F20AF9FC07}" destId="{61E8190E-8883-47DD-82F8-FB2E114C6BD6}" srcOrd="0" destOrd="0" presId="urn:microsoft.com/office/officeart/2005/8/layout/list1"/>
    <dgm:cxn modelId="{92F9D831-D809-4A7B-B235-74065A557070}" type="presOf" srcId="{08D2F47C-894A-4EBE-BD95-CF28F8E04340}" destId="{D8C55235-6B91-4BA8-B1DB-8C0323770A4F}" srcOrd="1" destOrd="0" presId="urn:microsoft.com/office/officeart/2005/8/layout/list1"/>
    <dgm:cxn modelId="{8C66A43A-AFD5-4FFD-BF4B-C2653FDA0EEF}" type="presOf" srcId="{D5FCF93D-8284-4FED-9742-61252BB99736}" destId="{50F5583D-A11B-4978-B88C-7C811FF0CC40}" srcOrd="1" destOrd="0" presId="urn:microsoft.com/office/officeart/2005/8/layout/list1"/>
    <dgm:cxn modelId="{3BF44199-0DCD-4DF9-BB34-F361B7BD2CFF}" type="presOf" srcId="{08D2F47C-894A-4EBE-BD95-CF28F8E04340}" destId="{0B59DA1D-0051-42BA-B452-FB785F8A25B3}" srcOrd="0" destOrd="0" presId="urn:microsoft.com/office/officeart/2005/8/layout/list1"/>
    <dgm:cxn modelId="{D386532D-B61C-4916-95CE-A70F12F7B416}" type="presOf" srcId="{535CF53E-50DD-40F3-9C61-B09B3B89150C}" destId="{54E784BC-CC02-4256-85EA-AC05A0265D02}" srcOrd="0" destOrd="0" presId="urn:microsoft.com/office/officeart/2005/8/layout/list1"/>
    <dgm:cxn modelId="{C329965A-B0D2-4A02-BCE5-8E7778607C56}" type="presOf" srcId="{D9B14D5C-1EF9-48E9-97AF-49F20AF9FC07}" destId="{95BFF819-8EAA-4ADE-B7BC-7179E7E0DA54}" srcOrd="1" destOrd="0" presId="urn:microsoft.com/office/officeart/2005/8/layout/list1"/>
    <dgm:cxn modelId="{0A6521A0-9BA3-4034-BC95-74DA6568255A}" type="presOf" srcId="{865E8E94-BCE9-4DA9-AC38-D4FBB1247987}" destId="{F81D6E40-2E5C-4F3C-BD91-2C9744579E43}" srcOrd="0" destOrd="0" presId="urn:microsoft.com/office/officeart/2005/8/layout/list1"/>
    <dgm:cxn modelId="{8C6F9615-4E5D-4534-B193-EB35F66BCD84}" srcId="{865E8E94-BCE9-4DA9-AC38-D4FBB1247987}" destId="{535CF53E-50DD-40F3-9C61-B09B3B89150C}" srcOrd="2" destOrd="0" parTransId="{690A89DF-D296-4974-A64C-5E7F65CE1E08}" sibTransId="{C88CDDD5-C98B-45DA-B321-E3B7361A457A}"/>
    <dgm:cxn modelId="{3BD511F8-DF44-4294-9ACB-3EB5779CAD11}" type="presOf" srcId="{535CF53E-50DD-40F3-9C61-B09B3B89150C}" destId="{D704FB8B-836C-41E3-BE0F-08ACFC9A87C1}" srcOrd="1" destOrd="0" presId="urn:microsoft.com/office/officeart/2005/8/layout/list1"/>
    <dgm:cxn modelId="{099D9D0E-C7A4-4E44-84DB-FC475D566AF1}" srcId="{865E8E94-BCE9-4DA9-AC38-D4FBB1247987}" destId="{D5FCF93D-8284-4FED-9742-61252BB99736}" srcOrd="3" destOrd="0" parTransId="{E0C1E7F0-A73C-4777-9180-FD35DDAB38D5}" sibTransId="{F39921E6-57BB-4B4D-812D-90534C43F551}"/>
    <dgm:cxn modelId="{05AF19A3-DFC4-4553-A5A8-9C9536A6EDDC}" srcId="{865E8E94-BCE9-4DA9-AC38-D4FBB1247987}" destId="{D9B14D5C-1EF9-48E9-97AF-49F20AF9FC07}" srcOrd="0" destOrd="0" parTransId="{7B92617D-9E8E-439C-98CF-816C4775AC3C}" sibTransId="{245DEB4E-C92A-4366-A64F-4B6537476EB2}"/>
    <dgm:cxn modelId="{35E471B8-E872-4761-AC8C-1580B1DA0807}" type="presParOf" srcId="{F81D6E40-2E5C-4F3C-BD91-2C9744579E43}" destId="{7AA3294B-153B-4F34-B697-63C2C812502A}" srcOrd="0" destOrd="0" presId="urn:microsoft.com/office/officeart/2005/8/layout/list1"/>
    <dgm:cxn modelId="{280FD940-9AE4-47F8-8B80-A716B921A7BF}" type="presParOf" srcId="{7AA3294B-153B-4F34-B697-63C2C812502A}" destId="{61E8190E-8883-47DD-82F8-FB2E114C6BD6}" srcOrd="0" destOrd="0" presId="urn:microsoft.com/office/officeart/2005/8/layout/list1"/>
    <dgm:cxn modelId="{919F9BF3-3D29-4459-800E-C9DA604E636C}" type="presParOf" srcId="{7AA3294B-153B-4F34-B697-63C2C812502A}" destId="{95BFF819-8EAA-4ADE-B7BC-7179E7E0DA54}" srcOrd="1" destOrd="0" presId="urn:microsoft.com/office/officeart/2005/8/layout/list1"/>
    <dgm:cxn modelId="{D30A1CD5-22A3-4443-9688-A29158246A5B}" type="presParOf" srcId="{F81D6E40-2E5C-4F3C-BD91-2C9744579E43}" destId="{C9FD763C-8603-4C6C-8165-BBCED3ADDE4C}" srcOrd="1" destOrd="0" presId="urn:microsoft.com/office/officeart/2005/8/layout/list1"/>
    <dgm:cxn modelId="{ABBD8934-D7B7-43F9-B9FE-E2EB9BAE37E5}" type="presParOf" srcId="{F81D6E40-2E5C-4F3C-BD91-2C9744579E43}" destId="{82D88219-F96F-4FC3-9520-86ECEA408A4C}" srcOrd="2" destOrd="0" presId="urn:microsoft.com/office/officeart/2005/8/layout/list1"/>
    <dgm:cxn modelId="{C4CC0F48-4240-4160-91DC-D616DDB485F7}" type="presParOf" srcId="{F81D6E40-2E5C-4F3C-BD91-2C9744579E43}" destId="{D3407ABD-B1C0-4018-8111-CFFCD6821CA0}" srcOrd="3" destOrd="0" presId="urn:microsoft.com/office/officeart/2005/8/layout/list1"/>
    <dgm:cxn modelId="{02A1F8CE-9E6D-4F46-B958-30659AE03271}" type="presParOf" srcId="{F81D6E40-2E5C-4F3C-BD91-2C9744579E43}" destId="{707F426C-E9C4-486E-8F6F-1706A9CA0631}" srcOrd="4" destOrd="0" presId="urn:microsoft.com/office/officeart/2005/8/layout/list1"/>
    <dgm:cxn modelId="{81E88FB7-5A76-4E3B-998C-829DA9D2E27C}" type="presParOf" srcId="{707F426C-E9C4-486E-8F6F-1706A9CA0631}" destId="{0B59DA1D-0051-42BA-B452-FB785F8A25B3}" srcOrd="0" destOrd="0" presId="urn:microsoft.com/office/officeart/2005/8/layout/list1"/>
    <dgm:cxn modelId="{2302458C-7061-42EF-8187-AC2266277730}" type="presParOf" srcId="{707F426C-E9C4-486E-8F6F-1706A9CA0631}" destId="{D8C55235-6B91-4BA8-B1DB-8C0323770A4F}" srcOrd="1" destOrd="0" presId="urn:microsoft.com/office/officeart/2005/8/layout/list1"/>
    <dgm:cxn modelId="{9A7A5DDE-A507-4451-9F73-BC7351A968A8}" type="presParOf" srcId="{F81D6E40-2E5C-4F3C-BD91-2C9744579E43}" destId="{DD15024D-B2C4-46D1-93B2-B281B9EA0348}" srcOrd="5" destOrd="0" presId="urn:microsoft.com/office/officeart/2005/8/layout/list1"/>
    <dgm:cxn modelId="{E93254DB-EB0E-4CF6-B95B-634E0A23C551}" type="presParOf" srcId="{F81D6E40-2E5C-4F3C-BD91-2C9744579E43}" destId="{719DAA57-1081-4326-8265-0E40C6D7EA91}" srcOrd="6" destOrd="0" presId="urn:microsoft.com/office/officeart/2005/8/layout/list1"/>
    <dgm:cxn modelId="{0F1BD5B0-230F-4EED-BA95-239C83A557C1}" type="presParOf" srcId="{F81D6E40-2E5C-4F3C-BD91-2C9744579E43}" destId="{A63040F6-FB04-4D3F-9AC7-3D96E0016B5E}" srcOrd="7" destOrd="0" presId="urn:microsoft.com/office/officeart/2005/8/layout/list1"/>
    <dgm:cxn modelId="{E713BC48-53EF-4CEF-B0DE-10B42A960286}" type="presParOf" srcId="{F81D6E40-2E5C-4F3C-BD91-2C9744579E43}" destId="{D0C74008-8D3F-47D2-B19B-19953393A728}" srcOrd="8" destOrd="0" presId="urn:microsoft.com/office/officeart/2005/8/layout/list1"/>
    <dgm:cxn modelId="{60B4F099-D8BC-429E-8E0A-2D7A6B787083}" type="presParOf" srcId="{D0C74008-8D3F-47D2-B19B-19953393A728}" destId="{54E784BC-CC02-4256-85EA-AC05A0265D02}" srcOrd="0" destOrd="0" presId="urn:microsoft.com/office/officeart/2005/8/layout/list1"/>
    <dgm:cxn modelId="{5933C3D5-2E7F-423D-A761-EA9A5A84108F}" type="presParOf" srcId="{D0C74008-8D3F-47D2-B19B-19953393A728}" destId="{D704FB8B-836C-41E3-BE0F-08ACFC9A87C1}" srcOrd="1" destOrd="0" presId="urn:microsoft.com/office/officeart/2005/8/layout/list1"/>
    <dgm:cxn modelId="{408812C4-5913-4179-8A5D-DF30D8AB12EC}" type="presParOf" srcId="{F81D6E40-2E5C-4F3C-BD91-2C9744579E43}" destId="{A4A86DAD-EB64-4000-95FC-ADA97B6478A3}" srcOrd="9" destOrd="0" presId="urn:microsoft.com/office/officeart/2005/8/layout/list1"/>
    <dgm:cxn modelId="{109AF9A5-9780-49E9-A5E1-EAF525B60292}" type="presParOf" srcId="{F81D6E40-2E5C-4F3C-BD91-2C9744579E43}" destId="{F253B435-F54E-405C-A111-1A10EA1CA878}" srcOrd="10" destOrd="0" presId="urn:microsoft.com/office/officeart/2005/8/layout/list1"/>
    <dgm:cxn modelId="{A76962B4-D23F-4E2C-8BF2-933E10A6C0BE}" type="presParOf" srcId="{F81D6E40-2E5C-4F3C-BD91-2C9744579E43}" destId="{ADF0A811-47DC-42EA-A2C7-F6D9F7AB6792}" srcOrd="11" destOrd="0" presId="urn:microsoft.com/office/officeart/2005/8/layout/list1"/>
    <dgm:cxn modelId="{C0E87E2C-0F1C-4E88-A535-6E27D0BCD72D}" type="presParOf" srcId="{F81D6E40-2E5C-4F3C-BD91-2C9744579E43}" destId="{5170F1DE-8707-4EB4-8C0F-EDD5DB6328D6}" srcOrd="12" destOrd="0" presId="urn:microsoft.com/office/officeart/2005/8/layout/list1"/>
    <dgm:cxn modelId="{D1308C90-9FD3-4DC6-A33C-5FBB97FFF951}" type="presParOf" srcId="{5170F1DE-8707-4EB4-8C0F-EDD5DB6328D6}" destId="{2BE87D0A-715A-47ED-A5A6-34C589D688E6}" srcOrd="0" destOrd="0" presId="urn:microsoft.com/office/officeart/2005/8/layout/list1"/>
    <dgm:cxn modelId="{1ADDCD28-D68A-4F16-ABAC-9A846899B3BF}" type="presParOf" srcId="{5170F1DE-8707-4EB4-8C0F-EDD5DB6328D6}" destId="{50F5583D-A11B-4978-B88C-7C811FF0CC40}" srcOrd="1" destOrd="0" presId="urn:microsoft.com/office/officeart/2005/8/layout/list1"/>
    <dgm:cxn modelId="{0DF29C56-A560-4651-84BD-2C850BB87680}" type="presParOf" srcId="{F81D6E40-2E5C-4F3C-BD91-2C9744579E43}" destId="{314641ED-1A20-4B50-B7FC-9D6EF1063869}" srcOrd="13" destOrd="0" presId="urn:microsoft.com/office/officeart/2005/8/layout/list1"/>
    <dgm:cxn modelId="{71D524C8-AA0F-4E01-A79E-BF5F3A4EAB4E}" type="presParOf" srcId="{F81D6E40-2E5C-4F3C-BD91-2C9744579E43}" destId="{6E0CD71D-768F-45C1-AB30-718CD1C4243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76EE2-26C6-4E86-A6D6-7C1A16984EF3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349609-A88E-4F82-8AB4-69FCA629F15F}">
      <dgm:prSet custT="1"/>
      <dgm:spPr>
        <a:xfrm>
          <a:off x="488814" y="1230157"/>
          <a:ext cx="6545863" cy="1080138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buNone/>
          </a:pPr>
          <a:r>
            <a:rPr lang="es-ES_tradnl" sz="1800" b="0" dirty="0">
              <a:latin typeface="Calibri"/>
              <a:ea typeface="+mn-ea"/>
              <a:cs typeface="+mn-cs"/>
            </a:rPr>
            <a:t>Surgimiento de anomalías</a:t>
          </a:r>
        </a:p>
      </dgm:t>
    </dgm:pt>
    <dgm:pt modelId="{3D144B4D-6173-4CBA-A4E0-7374BC3B8E79}" type="parTrans" cxnId="{1D0FB3CF-E099-4DF4-9D5C-A3744A260CE3}">
      <dgm:prSet/>
      <dgm:spPr/>
      <dgm:t>
        <a:bodyPr/>
        <a:lstStyle/>
        <a:p>
          <a:endParaRPr lang="en-US" sz="1800" b="0"/>
        </a:p>
      </dgm:t>
    </dgm:pt>
    <dgm:pt modelId="{4B354B00-C7A3-4088-ACBB-BE9D075C3C1C}" type="sibTrans" cxnId="{1D0FB3CF-E099-4DF4-9D5C-A3744A260CE3}">
      <dgm:prSet custT="1"/>
      <dgm:spPr>
        <a:xfrm>
          <a:off x="6332588" y="2019258"/>
          <a:ext cx="702089" cy="702089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34D343-D16E-4874-9A4B-F4E612BF6110}">
      <dgm:prSet custT="1"/>
      <dgm:spPr>
        <a:xfrm>
          <a:off x="977629" y="2460314"/>
          <a:ext cx="6545863" cy="1080138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buNone/>
          </a:pPr>
          <a:r>
            <a:rPr lang="es-ES_tradnl" sz="1800" b="0">
              <a:latin typeface="Calibri"/>
              <a:ea typeface="+mn-ea"/>
              <a:cs typeface="+mn-cs"/>
            </a:rPr>
            <a:t>Crisis</a:t>
          </a:r>
          <a:endParaRPr lang="es-ES_tradnl" sz="1800" b="0" dirty="0">
            <a:latin typeface="Calibri"/>
            <a:ea typeface="+mn-ea"/>
            <a:cs typeface="+mn-cs"/>
          </a:endParaRPr>
        </a:p>
      </dgm:t>
    </dgm:pt>
    <dgm:pt modelId="{C4411F51-94D8-4294-B86C-7DEBF7C53ECB}" type="parTrans" cxnId="{CDBEE411-D857-4EC8-9A88-ED4DFA451056}">
      <dgm:prSet/>
      <dgm:spPr/>
      <dgm:t>
        <a:bodyPr/>
        <a:lstStyle/>
        <a:p>
          <a:endParaRPr lang="en-US" sz="1800" b="0"/>
        </a:p>
      </dgm:t>
    </dgm:pt>
    <dgm:pt modelId="{F8A0B33B-F948-498E-AECB-66235FC4DEB0}" type="sibTrans" cxnId="{CDBEE411-D857-4EC8-9A88-ED4DFA451056}">
      <dgm:prSet custT="1"/>
      <dgm:spPr>
        <a:xfrm>
          <a:off x="6821403" y="3231413"/>
          <a:ext cx="702089" cy="702089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196DFA-1709-4127-AC54-731E58683AAB}">
      <dgm:prSet custT="1"/>
      <dgm:spPr>
        <a:xfrm>
          <a:off x="1466443" y="3690472"/>
          <a:ext cx="6545863" cy="1080138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buNone/>
          </a:pPr>
          <a:r>
            <a:rPr lang="es-ES_tradnl" sz="1800" b="0">
              <a:latin typeface="Calibri"/>
              <a:ea typeface="+mn-ea"/>
              <a:cs typeface="+mn-cs"/>
            </a:rPr>
            <a:t>Surge un nuevo paradigma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A3A8E6A0-8EFF-43A5-9285-D9C235239AB5}" type="parTrans" cxnId="{B1C08C0A-E378-413C-B13E-D6FAE84CDBBC}">
      <dgm:prSet/>
      <dgm:spPr/>
      <dgm:t>
        <a:bodyPr/>
        <a:lstStyle/>
        <a:p>
          <a:endParaRPr lang="en-US" sz="1800" b="0"/>
        </a:p>
      </dgm:t>
    </dgm:pt>
    <dgm:pt modelId="{C19BA688-2545-401D-A178-9F66DA7EA315}" type="sibTrans" cxnId="{B1C08C0A-E378-413C-B13E-D6FAE84CDBBC}">
      <dgm:prSet custT="1"/>
      <dgm:spPr>
        <a:xfrm>
          <a:off x="7310217" y="4473572"/>
          <a:ext cx="702089" cy="702089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707CC3-5C1E-4771-9968-C1B7C17C410F}">
      <dgm:prSet custT="1"/>
      <dgm:spPr>
        <a:xfrm>
          <a:off x="1955258" y="4920629"/>
          <a:ext cx="6545863" cy="1080138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buNone/>
          </a:pPr>
          <a:r>
            <a:rPr lang="es-ES_tradnl" sz="1800" b="0">
              <a:latin typeface="Calibri"/>
              <a:ea typeface="+mn-ea"/>
              <a:cs typeface="+mn-cs"/>
            </a:rPr>
            <a:t>El nuevo paradigma completa su instalación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0B8FD199-EE28-4004-AB2D-688D8E8B1397}" type="parTrans" cxnId="{7E696318-7B78-4E79-AB36-6A4D87845707}">
      <dgm:prSet/>
      <dgm:spPr/>
      <dgm:t>
        <a:bodyPr/>
        <a:lstStyle/>
        <a:p>
          <a:endParaRPr lang="en-US" sz="1800" b="0"/>
        </a:p>
      </dgm:t>
    </dgm:pt>
    <dgm:pt modelId="{077595B4-33FE-4712-8712-47538FAAD7C1}" type="sibTrans" cxnId="{7E696318-7B78-4E79-AB36-6A4D87845707}">
      <dgm:prSet/>
      <dgm:spPr/>
      <dgm:t>
        <a:bodyPr/>
        <a:lstStyle/>
        <a:p>
          <a:endParaRPr lang="en-US" sz="1800" b="0"/>
        </a:p>
      </dgm:t>
    </dgm:pt>
    <dgm:pt modelId="{7FBC2A9B-73FA-46C0-B8DA-6D280059D724}">
      <dgm:prSet custT="1"/>
      <dgm:spPr>
        <a:xfrm>
          <a:off x="0" y="0"/>
          <a:ext cx="6545863" cy="1080138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buNone/>
          </a:pPr>
          <a:r>
            <a:rPr lang="es-ES_tradnl" sz="1800" b="0" dirty="0" smtClean="0">
              <a:latin typeface="Calibri"/>
              <a:ea typeface="+mn-ea"/>
              <a:cs typeface="+mn-cs"/>
            </a:rPr>
            <a:t>Paradigma inicial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5416348F-DF19-4162-9568-234E57C1CC34}" type="sibTrans" cxnId="{D72D7CAD-5A23-4D54-A775-0F373778C87A}">
      <dgm:prSet custT="1"/>
      <dgm:spPr>
        <a:xfrm>
          <a:off x="5843774" y="789100"/>
          <a:ext cx="702089" cy="702089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E1A0A9C-7F5E-4623-B1CD-71536F5F8280}" type="parTrans" cxnId="{D72D7CAD-5A23-4D54-A775-0F373778C87A}">
      <dgm:prSet/>
      <dgm:spPr/>
      <dgm:t>
        <a:bodyPr/>
        <a:lstStyle/>
        <a:p>
          <a:endParaRPr lang="en-US" sz="1800" b="0"/>
        </a:p>
      </dgm:t>
    </dgm:pt>
    <dgm:pt modelId="{78FF42BA-9A46-4E9F-826E-42CF4A09C821}" type="pres">
      <dgm:prSet presAssocID="{48C76EE2-26C6-4E86-A6D6-7C1A16984E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4A2C1DB-F439-4259-BEBB-F4F9818F0253}" type="pres">
      <dgm:prSet presAssocID="{48C76EE2-26C6-4E86-A6D6-7C1A16984EF3}" presName="dummyMaxCanvas" presStyleCnt="0">
        <dgm:presLayoutVars/>
      </dgm:prSet>
      <dgm:spPr/>
    </dgm:pt>
    <dgm:pt modelId="{AEDB6DA2-202D-41D8-BD1A-CE0573108C43}" type="pres">
      <dgm:prSet presAssocID="{48C76EE2-26C6-4E86-A6D6-7C1A16984EF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82334F-FD48-46A8-B184-3BE0F2B9AAAE}" type="pres">
      <dgm:prSet presAssocID="{48C76EE2-26C6-4E86-A6D6-7C1A16984EF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705F2D-39BB-419A-9563-269F48051F45}" type="pres">
      <dgm:prSet presAssocID="{48C76EE2-26C6-4E86-A6D6-7C1A16984EF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A8E02C-FCDF-4F7C-8D06-8D15280EB5F6}" type="pres">
      <dgm:prSet presAssocID="{48C76EE2-26C6-4E86-A6D6-7C1A16984EF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3C3FB9-9A4F-471B-B845-5D179EDB9AC2}" type="pres">
      <dgm:prSet presAssocID="{48C76EE2-26C6-4E86-A6D6-7C1A16984EF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73EF65-89C8-4117-866F-9B75A55C8949}" type="pres">
      <dgm:prSet presAssocID="{48C76EE2-26C6-4E86-A6D6-7C1A16984EF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7D5506-7B8B-4261-87CC-59A1E38399C4}" type="pres">
      <dgm:prSet presAssocID="{48C76EE2-26C6-4E86-A6D6-7C1A16984EF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82CCFC-9827-40EB-90BF-40FD682A257C}" type="pres">
      <dgm:prSet presAssocID="{48C76EE2-26C6-4E86-A6D6-7C1A16984EF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46C184-7134-4224-B327-1A86D1B23F5C}" type="pres">
      <dgm:prSet presAssocID="{48C76EE2-26C6-4E86-A6D6-7C1A16984EF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2DF6B6-8448-4DE7-A206-5933BD4B5D5D}" type="pres">
      <dgm:prSet presAssocID="{48C76EE2-26C6-4E86-A6D6-7C1A16984EF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9D08B4-820D-4AB3-872F-1FBB10409781}" type="pres">
      <dgm:prSet presAssocID="{48C76EE2-26C6-4E86-A6D6-7C1A16984EF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2EA6A4-2D6B-41EE-90DD-06AA0482AD1B}" type="pres">
      <dgm:prSet presAssocID="{48C76EE2-26C6-4E86-A6D6-7C1A16984EF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6DAFF6-E56F-4563-8277-14AA1FE5CF50}" type="pres">
      <dgm:prSet presAssocID="{48C76EE2-26C6-4E86-A6D6-7C1A16984EF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CFB553-F1F0-4845-A1C7-03EBB5DC7C63}" type="pres">
      <dgm:prSet presAssocID="{48C76EE2-26C6-4E86-A6D6-7C1A16984EF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D1F83C5-A174-4628-AFD8-8FDBCF71AD57}" type="presOf" srcId="{7A196DFA-1709-4127-AC54-731E58683AAB}" destId="{BEA8E02C-FCDF-4F7C-8D06-8D15280EB5F6}" srcOrd="0" destOrd="0" presId="urn:microsoft.com/office/officeart/2005/8/layout/vProcess5"/>
    <dgm:cxn modelId="{A7D49132-C477-4335-805C-820CC2C3D74C}" type="presOf" srcId="{7FBC2A9B-73FA-46C0-B8DA-6D280059D724}" destId="{B32DF6B6-8448-4DE7-A206-5933BD4B5D5D}" srcOrd="1" destOrd="0" presId="urn:microsoft.com/office/officeart/2005/8/layout/vProcess5"/>
    <dgm:cxn modelId="{28954DB9-50BB-4014-A432-A6105ECEC112}" type="presOf" srcId="{7FBC2A9B-73FA-46C0-B8DA-6D280059D724}" destId="{AEDB6DA2-202D-41D8-BD1A-CE0573108C43}" srcOrd="0" destOrd="0" presId="urn:microsoft.com/office/officeart/2005/8/layout/vProcess5"/>
    <dgm:cxn modelId="{2EB88D06-1D6E-43A6-8884-F2ACF3E5B957}" type="presOf" srcId="{9934D343-D16E-4874-9A4B-F4E612BF6110}" destId="{C92EA6A4-2D6B-41EE-90DD-06AA0482AD1B}" srcOrd="1" destOrd="0" presId="urn:microsoft.com/office/officeart/2005/8/layout/vProcess5"/>
    <dgm:cxn modelId="{3B758717-8E05-416B-9EB4-817A067352E7}" type="presOf" srcId="{48C76EE2-26C6-4E86-A6D6-7C1A16984EF3}" destId="{78FF42BA-9A46-4E9F-826E-42CF4A09C821}" srcOrd="0" destOrd="0" presId="urn:microsoft.com/office/officeart/2005/8/layout/vProcess5"/>
    <dgm:cxn modelId="{5B514A2C-283D-4693-A609-BE3C9E9A3DC8}" type="presOf" srcId="{BF707CC3-5C1E-4771-9968-C1B7C17C410F}" destId="{A3CFB553-F1F0-4845-A1C7-03EBB5DC7C63}" srcOrd="1" destOrd="0" presId="urn:microsoft.com/office/officeart/2005/8/layout/vProcess5"/>
    <dgm:cxn modelId="{5B726BC2-0901-44A2-A678-FD6A753598C9}" type="presOf" srcId="{4B354B00-C7A3-4088-ACBB-BE9D075C3C1C}" destId="{F87D5506-7B8B-4261-87CC-59A1E38399C4}" srcOrd="0" destOrd="0" presId="urn:microsoft.com/office/officeart/2005/8/layout/vProcess5"/>
    <dgm:cxn modelId="{7E696318-7B78-4E79-AB36-6A4D87845707}" srcId="{48C76EE2-26C6-4E86-A6D6-7C1A16984EF3}" destId="{BF707CC3-5C1E-4771-9968-C1B7C17C410F}" srcOrd="4" destOrd="0" parTransId="{0B8FD199-EE28-4004-AB2D-688D8E8B1397}" sibTransId="{077595B4-33FE-4712-8712-47538FAAD7C1}"/>
    <dgm:cxn modelId="{CDBEE411-D857-4EC8-9A88-ED4DFA451056}" srcId="{48C76EE2-26C6-4E86-A6D6-7C1A16984EF3}" destId="{9934D343-D16E-4874-9A4B-F4E612BF6110}" srcOrd="2" destOrd="0" parTransId="{C4411F51-94D8-4294-B86C-7DEBF7C53ECB}" sibTransId="{F8A0B33B-F948-498E-AECB-66235FC4DEB0}"/>
    <dgm:cxn modelId="{575A66A8-6CE3-487F-B751-5A6F92109D57}" type="presOf" srcId="{F8A0B33B-F948-498E-AECB-66235FC4DEB0}" destId="{7C82CCFC-9827-40EB-90BF-40FD682A257C}" srcOrd="0" destOrd="0" presId="urn:microsoft.com/office/officeart/2005/8/layout/vProcess5"/>
    <dgm:cxn modelId="{C45907FE-01F4-4286-A23E-B5E08F089015}" type="presOf" srcId="{7A196DFA-1709-4127-AC54-731E58683AAB}" destId="{2D6DAFF6-E56F-4563-8277-14AA1FE5CF50}" srcOrd="1" destOrd="0" presId="urn:microsoft.com/office/officeart/2005/8/layout/vProcess5"/>
    <dgm:cxn modelId="{D72D7CAD-5A23-4D54-A775-0F373778C87A}" srcId="{48C76EE2-26C6-4E86-A6D6-7C1A16984EF3}" destId="{7FBC2A9B-73FA-46C0-B8DA-6D280059D724}" srcOrd="0" destOrd="0" parTransId="{3E1A0A9C-7F5E-4623-B1CD-71536F5F8280}" sibTransId="{5416348F-DF19-4162-9568-234E57C1CC34}"/>
    <dgm:cxn modelId="{1D0FB3CF-E099-4DF4-9D5C-A3744A260CE3}" srcId="{48C76EE2-26C6-4E86-A6D6-7C1A16984EF3}" destId="{1F349609-A88E-4F82-8AB4-69FCA629F15F}" srcOrd="1" destOrd="0" parTransId="{3D144B4D-6173-4CBA-A4E0-7374BC3B8E79}" sibTransId="{4B354B00-C7A3-4088-ACBB-BE9D075C3C1C}"/>
    <dgm:cxn modelId="{3E17480C-493F-4655-8970-14369E46690D}" type="presOf" srcId="{BF707CC3-5C1E-4771-9968-C1B7C17C410F}" destId="{CC3C3FB9-9A4F-471B-B845-5D179EDB9AC2}" srcOrd="0" destOrd="0" presId="urn:microsoft.com/office/officeart/2005/8/layout/vProcess5"/>
    <dgm:cxn modelId="{B1C08C0A-E378-413C-B13E-D6FAE84CDBBC}" srcId="{48C76EE2-26C6-4E86-A6D6-7C1A16984EF3}" destId="{7A196DFA-1709-4127-AC54-731E58683AAB}" srcOrd="3" destOrd="0" parTransId="{A3A8E6A0-8EFF-43A5-9285-D9C235239AB5}" sibTransId="{C19BA688-2545-401D-A178-9F66DA7EA315}"/>
    <dgm:cxn modelId="{795E4D5B-DF31-4C83-9B3C-CCBBF3E27F86}" type="presOf" srcId="{C19BA688-2545-401D-A178-9F66DA7EA315}" destId="{4B46C184-7134-4224-B327-1A86D1B23F5C}" srcOrd="0" destOrd="0" presId="urn:microsoft.com/office/officeart/2005/8/layout/vProcess5"/>
    <dgm:cxn modelId="{E4B147DA-3FA8-45F5-BA05-CF8E45A3E93B}" type="presOf" srcId="{1F349609-A88E-4F82-8AB4-69FCA629F15F}" destId="{8582334F-FD48-46A8-B184-3BE0F2B9AAAE}" srcOrd="0" destOrd="0" presId="urn:microsoft.com/office/officeart/2005/8/layout/vProcess5"/>
    <dgm:cxn modelId="{B97BF054-2DA0-46E1-BFA3-2740B36DAABA}" type="presOf" srcId="{9934D343-D16E-4874-9A4B-F4E612BF6110}" destId="{95705F2D-39BB-419A-9563-269F48051F45}" srcOrd="0" destOrd="0" presId="urn:microsoft.com/office/officeart/2005/8/layout/vProcess5"/>
    <dgm:cxn modelId="{57D7AE85-FABA-4D31-A0E4-6EBF61663DF4}" type="presOf" srcId="{5416348F-DF19-4162-9568-234E57C1CC34}" destId="{D373EF65-89C8-4117-866F-9B75A55C8949}" srcOrd="0" destOrd="0" presId="urn:microsoft.com/office/officeart/2005/8/layout/vProcess5"/>
    <dgm:cxn modelId="{A32D1E13-B17A-45BE-BD9D-E816523A3276}" type="presOf" srcId="{1F349609-A88E-4F82-8AB4-69FCA629F15F}" destId="{CE9D08B4-820D-4AB3-872F-1FBB10409781}" srcOrd="1" destOrd="0" presId="urn:microsoft.com/office/officeart/2005/8/layout/vProcess5"/>
    <dgm:cxn modelId="{1BD6FA9F-2F87-4A46-A5D5-A82CCEE76AC1}" type="presParOf" srcId="{78FF42BA-9A46-4E9F-826E-42CF4A09C821}" destId="{A4A2C1DB-F439-4259-BEBB-F4F9818F0253}" srcOrd="0" destOrd="0" presId="urn:microsoft.com/office/officeart/2005/8/layout/vProcess5"/>
    <dgm:cxn modelId="{22042371-7E55-4EEA-AFF1-36CE355E2FEA}" type="presParOf" srcId="{78FF42BA-9A46-4E9F-826E-42CF4A09C821}" destId="{AEDB6DA2-202D-41D8-BD1A-CE0573108C43}" srcOrd="1" destOrd="0" presId="urn:microsoft.com/office/officeart/2005/8/layout/vProcess5"/>
    <dgm:cxn modelId="{AF4DE604-B160-4591-A478-3DEB3F3C3C0D}" type="presParOf" srcId="{78FF42BA-9A46-4E9F-826E-42CF4A09C821}" destId="{8582334F-FD48-46A8-B184-3BE0F2B9AAAE}" srcOrd="2" destOrd="0" presId="urn:microsoft.com/office/officeart/2005/8/layout/vProcess5"/>
    <dgm:cxn modelId="{BB982F0A-108C-4743-B4B8-A19D03788DFE}" type="presParOf" srcId="{78FF42BA-9A46-4E9F-826E-42CF4A09C821}" destId="{95705F2D-39BB-419A-9563-269F48051F45}" srcOrd="3" destOrd="0" presId="urn:microsoft.com/office/officeart/2005/8/layout/vProcess5"/>
    <dgm:cxn modelId="{F232EC21-35BA-4B5C-825A-B1FBCC2B7F2A}" type="presParOf" srcId="{78FF42BA-9A46-4E9F-826E-42CF4A09C821}" destId="{BEA8E02C-FCDF-4F7C-8D06-8D15280EB5F6}" srcOrd="4" destOrd="0" presId="urn:microsoft.com/office/officeart/2005/8/layout/vProcess5"/>
    <dgm:cxn modelId="{8B354117-8DFA-4007-91E1-CE6FDABA5028}" type="presParOf" srcId="{78FF42BA-9A46-4E9F-826E-42CF4A09C821}" destId="{CC3C3FB9-9A4F-471B-B845-5D179EDB9AC2}" srcOrd="5" destOrd="0" presId="urn:microsoft.com/office/officeart/2005/8/layout/vProcess5"/>
    <dgm:cxn modelId="{4B1D4BA1-D115-48C6-8801-FA1D1FE7969E}" type="presParOf" srcId="{78FF42BA-9A46-4E9F-826E-42CF4A09C821}" destId="{D373EF65-89C8-4117-866F-9B75A55C8949}" srcOrd="6" destOrd="0" presId="urn:microsoft.com/office/officeart/2005/8/layout/vProcess5"/>
    <dgm:cxn modelId="{78E6B0A5-50EC-459D-9DDB-2F5679BD1EE8}" type="presParOf" srcId="{78FF42BA-9A46-4E9F-826E-42CF4A09C821}" destId="{F87D5506-7B8B-4261-87CC-59A1E38399C4}" srcOrd="7" destOrd="0" presId="urn:microsoft.com/office/officeart/2005/8/layout/vProcess5"/>
    <dgm:cxn modelId="{6495BFAA-D959-4E7A-BD5D-9C086A089867}" type="presParOf" srcId="{78FF42BA-9A46-4E9F-826E-42CF4A09C821}" destId="{7C82CCFC-9827-40EB-90BF-40FD682A257C}" srcOrd="8" destOrd="0" presId="urn:microsoft.com/office/officeart/2005/8/layout/vProcess5"/>
    <dgm:cxn modelId="{51A5597B-3D43-44AE-92EE-50A09260215D}" type="presParOf" srcId="{78FF42BA-9A46-4E9F-826E-42CF4A09C821}" destId="{4B46C184-7134-4224-B327-1A86D1B23F5C}" srcOrd="9" destOrd="0" presId="urn:microsoft.com/office/officeart/2005/8/layout/vProcess5"/>
    <dgm:cxn modelId="{9FAFF02F-025B-470B-AE69-74A2114A3EE9}" type="presParOf" srcId="{78FF42BA-9A46-4E9F-826E-42CF4A09C821}" destId="{B32DF6B6-8448-4DE7-A206-5933BD4B5D5D}" srcOrd="10" destOrd="0" presId="urn:microsoft.com/office/officeart/2005/8/layout/vProcess5"/>
    <dgm:cxn modelId="{B0DDA769-5002-451B-B538-43D05FA955D2}" type="presParOf" srcId="{78FF42BA-9A46-4E9F-826E-42CF4A09C821}" destId="{CE9D08B4-820D-4AB3-872F-1FBB10409781}" srcOrd="11" destOrd="0" presId="urn:microsoft.com/office/officeart/2005/8/layout/vProcess5"/>
    <dgm:cxn modelId="{297E241C-3D34-42B3-ACF0-82D8FB669A31}" type="presParOf" srcId="{78FF42BA-9A46-4E9F-826E-42CF4A09C821}" destId="{C92EA6A4-2D6B-41EE-90DD-06AA0482AD1B}" srcOrd="12" destOrd="0" presId="urn:microsoft.com/office/officeart/2005/8/layout/vProcess5"/>
    <dgm:cxn modelId="{F1E4F3E8-84CA-44D2-9272-CD9133A8B4A4}" type="presParOf" srcId="{78FF42BA-9A46-4E9F-826E-42CF4A09C821}" destId="{2D6DAFF6-E56F-4563-8277-14AA1FE5CF50}" srcOrd="13" destOrd="0" presId="urn:microsoft.com/office/officeart/2005/8/layout/vProcess5"/>
    <dgm:cxn modelId="{FD4784F2-0EDA-4E09-903D-0F560BF0DBBF}" type="presParOf" srcId="{78FF42BA-9A46-4E9F-826E-42CF4A09C821}" destId="{A3CFB553-F1F0-4845-A1C7-03EBB5DC7C6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C76EE2-26C6-4E86-A6D6-7C1A16984EF3}" type="doc">
      <dgm:prSet loTypeId="urn:microsoft.com/office/officeart/2005/8/layout/funnel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349609-A88E-4F82-8AB4-69FCA629F15F}">
      <dgm:prSet custT="1"/>
      <dgm:spPr>
        <a:xfrm>
          <a:off x="488814" y="1230157"/>
          <a:ext cx="6545863" cy="1080138"/>
        </a:xfrm>
      </dgm:spPr>
      <dgm:t>
        <a:bodyPr/>
        <a:lstStyle/>
        <a:p>
          <a:pPr rtl="0">
            <a:buNone/>
          </a:pPr>
          <a:r>
            <a:rPr lang="es-ES_tradnl" sz="1800" b="0" dirty="0" smtClean="0">
              <a:latin typeface="Calibri"/>
              <a:ea typeface="+mn-ea"/>
              <a:cs typeface="+mn-cs"/>
            </a:rPr>
            <a:t>Necesidad de conocer cada vez más</a:t>
          </a:r>
          <a:endParaRPr lang="es-ES_tradnl" sz="1800" b="0" dirty="0">
            <a:latin typeface="Calibri"/>
            <a:ea typeface="+mn-ea"/>
            <a:cs typeface="+mn-cs"/>
          </a:endParaRPr>
        </a:p>
      </dgm:t>
    </dgm:pt>
    <dgm:pt modelId="{3D144B4D-6173-4CBA-A4E0-7374BC3B8E79}" type="parTrans" cxnId="{1D0FB3CF-E099-4DF4-9D5C-A3744A260CE3}">
      <dgm:prSet/>
      <dgm:spPr/>
      <dgm:t>
        <a:bodyPr/>
        <a:lstStyle/>
        <a:p>
          <a:endParaRPr lang="en-US" sz="1800" b="0"/>
        </a:p>
      </dgm:t>
    </dgm:pt>
    <dgm:pt modelId="{4B354B00-C7A3-4088-ACBB-BE9D075C3C1C}" type="sibTrans" cxnId="{1D0FB3CF-E099-4DF4-9D5C-A3744A260CE3}">
      <dgm:prSet custT="1"/>
      <dgm:spPr>
        <a:xfrm>
          <a:off x="6332588" y="2019258"/>
          <a:ext cx="702089" cy="702089"/>
        </a:xfr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34D343-D16E-4874-9A4B-F4E612BF6110}">
      <dgm:prSet custT="1"/>
      <dgm:spPr>
        <a:xfrm>
          <a:off x="977629" y="2460314"/>
          <a:ext cx="6545863" cy="1080138"/>
        </a:xfrm>
      </dgm:spPr>
      <dgm:t>
        <a:bodyPr/>
        <a:lstStyle/>
        <a:p>
          <a:pPr rtl="0">
            <a:buNone/>
          </a:pPr>
          <a:r>
            <a:rPr lang="es-ES_tradnl" sz="1800" b="0" dirty="0" smtClean="0">
              <a:latin typeface="Calibri"/>
              <a:ea typeface="+mn-ea"/>
              <a:cs typeface="+mn-cs"/>
            </a:rPr>
            <a:t>Superación de mitos y falsas creencias</a:t>
          </a:r>
          <a:endParaRPr lang="es-ES_tradnl" sz="1800" b="0" dirty="0">
            <a:latin typeface="Calibri"/>
            <a:ea typeface="+mn-ea"/>
            <a:cs typeface="+mn-cs"/>
          </a:endParaRPr>
        </a:p>
      </dgm:t>
    </dgm:pt>
    <dgm:pt modelId="{C4411F51-94D8-4294-B86C-7DEBF7C53ECB}" type="parTrans" cxnId="{CDBEE411-D857-4EC8-9A88-ED4DFA451056}">
      <dgm:prSet/>
      <dgm:spPr/>
      <dgm:t>
        <a:bodyPr/>
        <a:lstStyle/>
        <a:p>
          <a:endParaRPr lang="en-US" sz="1800" b="0"/>
        </a:p>
      </dgm:t>
    </dgm:pt>
    <dgm:pt modelId="{F8A0B33B-F948-498E-AECB-66235FC4DEB0}" type="sibTrans" cxnId="{CDBEE411-D857-4EC8-9A88-ED4DFA451056}">
      <dgm:prSet custT="1"/>
      <dgm:spPr>
        <a:xfrm>
          <a:off x="6821403" y="3231413"/>
          <a:ext cx="702089" cy="702089"/>
        </a:xfr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196DFA-1709-4127-AC54-731E58683AAB}">
      <dgm:prSet custT="1"/>
      <dgm:spPr>
        <a:xfrm>
          <a:off x="1466443" y="3690472"/>
          <a:ext cx="6545863" cy="1080138"/>
        </a:xfrm>
      </dgm:spPr>
      <dgm:t>
        <a:bodyPr/>
        <a:lstStyle/>
        <a:p>
          <a:pPr rtl="0">
            <a:buNone/>
          </a:pPr>
          <a:r>
            <a:rPr lang="es-ES_tradnl" sz="1800" b="0" dirty="0" smtClean="0">
              <a:latin typeface="Calibri"/>
              <a:ea typeface="+mn-ea"/>
              <a:cs typeface="+mn-cs"/>
            </a:rPr>
            <a:t>Consolidación de la ciencia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A3A8E6A0-8EFF-43A5-9285-D9C235239AB5}" type="parTrans" cxnId="{B1C08C0A-E378-413C-B13E-D6FAE84CDBBC}">
      <dgm:prSet/>
      <dgm:spPr/>
      <dgm:t>
        <a:bodyPr/>
        <a:lstStyle/>
        <a:p>
          <a:endParaRPr lang="en-US" sz="1800" b="0"/>
        </a:p>
      </dgm:t>
    </dgm:pt>
    <dgm:pt modelId="{C19BA688-2545-401D-A178-9F66DA7EA315}" type="sibTrans" cxnId="{B1C08C0A-E378-413C-B13E-D6FAE84CDBBC}">
      <dgm:prSet custT="1"/>
      <dgm:spPr>
        <a:xfrm>
          <a:off x="7310217" y="4473572"/>
          <a:ext cx="702089" cy="702089"/>
        </a:xfr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FBC2A9B-73FA-46C0-B8DA-6D280059D724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ES_tradnl" sz="1800" b="0" dirty="0" smtClean="0">
              <a:latin typeface="Calibri"/>
              <a:ea typeface="+mn-ea"/>
              <a:cs typeface="+mn-cs"/>
            </a:rPr>
            <a:t>Avances de la ciencia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5416348F-DF19-4162-9568-234E57C1CC34}" type="sibTrans" cxnId="{D72D7CAD-5A23-4D54-A775-0F373778C87A}">
      <dgm:prSet custT="1"/>
      <dgm:spPr>
        <a:xfrm>
          <a:off x="5843774" y="789100"/>
          <a:ext cx="702089" cy="702089"/>
        </a:xfr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E1A0A9C-7F5E-4623-B1CD-71536F5F8280}" type="parTrans" cxnId="{D72D7CAD-5A23-4D54-A775-0F373778C87A}">
      <dgm:prSet/>
      <dgm:spPr/>
      <dgm:t>
        <a:bodyPr/>
        <a:lstStyle/>
        <a:p>
          <a:endParaRPr lang="en-US" sz="1800" b="0"/>
        </a:p>
      </dgm:t>
    </dgm:pt>
    <dgm:pt modelId="{D3008038-8BFE-4688-B337-710AA521307E}" type="pres">
      <dgm:prSet presAssocID="{48C76EE2-26C6-4E86-A6D6-7C1A16984EF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4B97635-DC0A-44F1-97BA-3FC4243DF520}" type="pres">
      <dgm:prSet presAssocID="{48C76EE2-26C6-4E86-A6D6-7C1A16984EF3}" presName="ellipse" presStyleLbl="trBgShp" presStyleIdx="0" presStyleCnt="1" custLinFactNeighborX="-4755" custLinFactNeighborY="-775"/>
      <dgm:spPr/>
    </dgm:pt>
    <dgm:pt modelId="{CB07B4B7-D72F-4855-BBBE-0D126BC40E3E}" type="pres">
      <dgm:prSet presAssocID="{48C76EE2-26C6-4E86-A6D6-7C1A16984EF3}" presName="arrow1" presStyleLbl="fgShp" presStyleIdx="0" presStyleCnt="1"/>
      <dgm:spPr/>
    </dgm:pt>
    <dgm:pt modelId="{93D5A494-FC4B-4044-80C6-F8C2680D8A98}" type="pres">
      <dgm:prSet presAssocID="{48C76EE2-26C6-4E86-A6D6-7C1A16984EF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34D5E4-E4BA-4FCB-8AAA-0E32DB56342F}" type="pres">
      <dgm:prSet presAssocID="{1F349609-A88E-4F82-8AB4-69FCA629F15F}" presName="item1" presStyleLbl="node1" presStyleIdx="0" presStyleCnt="3" custScaleX="132213" custLinFactNeighborX="-9986" custLinFactNeighborY="205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DFD25D-B4EB-4A19-9D17-9D51F9C1EAF8}" type="pres">
      <dgm:prSet presAssocID="{9934D343-D16E-4874-9A4B-F4E612BF6110}" presName="item2" presStyleLbl="node1" presStyleIdx="1" presStyleCnt="3" custScaleX="135351" custLinFactNeighborX="-22235" custLinFactNeighborY="-73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17ED87-B0A9-49C7-8815-8A390374610D}" type="pres">
      <dgm:prSet presAssocID="{7A196DFA-1709-4127-AC54-731E58683AAB}" presName="item3" presStyleLbl="node1" presStyleIdx="2" presStyleCnt="3" custScaleX="125759" custScaleY="97187" custLinFactNeighborX="26405" custLinFactNeighborY="152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9A4A44-F13B-4585-9336-FDC28FDFA342}" type="pres">
      <dgm:prSet presAssocID="{48C76EE2-26C6-4E86-A6D6-7C1A16984EF3}" presName="funnel" presStyleLbl="trAlignAcc1" presStyleIdx="0" presStyleCnt="1" custScaleX="119472" custScaleY="123214" custLinFactNeighborX="-228" custLinFactNeighborY="8135"/>
      <dgm:spPr/>
    </dgm:pt>
  </dgm:ptLst>
  <dgm:cxnLst>
    <dgm:cxn modelId="{0B987C49-981F-466D-940E-6A9EA996F200}" type="presOf" srcId="{9934D343-D16E-4874-9A4B-F4E612BF6110}" destId="{1334D5E4-E4BA-4FCB-8AAA-0E32DB56342F}" srcOrd="0" destOrd="0" presId="urn:microsoft.com/office/officeart/2005/8/layout/funnel1"/>
    <dgm:cxn modelId="{042A65CA-FB4E-437B-AAFD-F281FD8EE509}" type="presOf" srcId="{7A196DFA-1709-4127-AC54-731E58683AAB}" destId="{93D5A494-FC4B-4044-80C6-F8C2680D8A98}" srcOrd="0" destOrd="0" presId="urn:microsoft.com/office/officeart/2005/8/layout/funnel1"/>
    <dgm:cxn modelId="{CDBEE411-D857-4EC8-9A88-ED4DFA451056}" srcId="{48C76EE2-26C6-4E86-A6D6-7C1A16984EF3}" destId="{9934D343-D16E-4874-9A4B-F4E612BF6110}" srcOrd="2" destOrd="0" parTransId="{C4411F51-94D8-4294-B86C-7DEBF7C53ECB}" sibTransId="{F8A0B33B-F948-498E-AECB-66235FC4DEB0}"/>
    <dgm:cxn modelId="{D7DEB60A-8071-416A-A2FD-0605E7DA3D64}" type="presOf" srcId="{1F349609-A88E-4F82-8AB4-69FCA629F15F}" destId="{ABDFD25D-B4EB-4A19-9D17-9D51F9C1EAF8}" srcOrd="0" destOrd="0" presId="urn:microsoft.com/office/officeart/2005/8/layout/funnel1"/>
    <dgm:cxn modelId="{D72D7CAD-5A23-4D54-A775-0F373778C87A}" srcId="{48C76EE2-26C6-4E86-A6D6-7C1A16984EF3}" destId="{7FBC2A9B-73FA-46C0-B8DA-6D280059D724}" srcOrd="0" destOrd="0" parTransId="{3E1A0A9C-7F5E-4623-B1CD-71536F5F8280}" sibTransId="{5416348F-DF19-4162-9568-234E57C1CC34}"/>
    <dgm:cxn modelId="{1D0FB3CF-E099-4DF4-9D5C-A3744A260CE3}" srcId="{48C76EE2-26C6-4E86-A6D6-7C1A16984EF3}" destId="{1F349609-A88E-4F82-8AB4-69FCA629F15F}" srcOrd="1" destOrd="0" parTransId="{3D144B4D-6173-4CBA-A4E0-7374BC3B8E79}" sibTransId="{4B354B00-C7A3-4088-ACBB-BE9D075C3C1C}"/>
    <dgm:cxn modelId="{9853239E-EB06-4CD8-BA8F-ACEF5C482798}" type="presOf" srcId="{48C76EE2-26C6-4E86-A6D6-7C1A16984EF3}" destId="{D3008038-8BFE-4688-B337-710AA521307E}" srcOrd="0" destOrd="0" presId="urn:microsoft.com/office/officeart/2005/8/layout/funnel1"/>
    <dgm:cxn modelId="{B1C08C0A-E378-413C-B13E-D6FAE84CDBBC}" srcId="{48C76EE2-26C6-4E86-A6D6-7C1A16984EF3}" destId="{7A196DFA-1709-4127-AC54-731E58683AAB}" srcOrd="3" destOrd="0" parTransId="{A3A8E6A0-8EFF-43A5-9285-D9C235239AB5}" sibTransId="{C19BA688-2545-401D-A178-9F66DA7EA315}"/>
    <dgm:cxn modelId="{4FA5F9C6-597E-4338-9127-8BDF16236BD8}" type="presOf" srcId="{7FBC2A9B-73FA-46C0-B8DA-6D280059D724}" destId="{6017ED87-B0A9-49C7-8815-8A390374610D}" srcOrd="0" destOrd="0" presId="urn:microsoft.com/office/officeart/2005/8/layout/funnel1"/>
    <dgm:cxn modelId="{2022E545-C0FD-4CBD-A950-DB8FB5BCCB50}" type="presParOf" srcId="{D3008038-8BFE-4688-B337-710AA521307E}" destId="{04B97635-DC0A-44F1-97BA-3FC4243DF520}" srcOrd="0" destOrd="0" presId="urn:microsoft.com/office/officeart/2005/8/layout/funnel1"/>
    <dgm:cxn modelId="{6CAB9E55-27E7-4CA3-AB44-1C698A5B59F7}" type="presParOf" srcId="{D3008038-8BFE-4688-B337-710AA521307E}" destId="{CB07B4B7-D72F-4855-BBBE-0D126BC40E3E}" srcOrd="1" destOrd="0" presId="urn:microsoft.com/office/officeart/2005/8/layout/funnel1"/>
    <dgm:cxn modelId="{1FAF1F6D-A8EC-4FAC-B059-AFFD33B29E6E}" type="presParOf" srcId="{D3008038-8BFE-4688-B337-710AA521307E}" destId="{93D5A494-FC4B-4044-80C6-F8C2680D8A98}" srcOrd="2" destOrd="0" presId="urn:microsoft.com/office/officeart/2005/8/layout/funnel1"/>
    <dgm:cxn modelId="{DE4C4C03-4547-448B-ACFE-C125E3A7CC7C}" type="presParOf" srcId="{D3008038-8BFE-4688-B337-710AA521307E}" destId="{1334D5E4-E4BA-4FCB-8AAA-0E32DB56342F}" srcOrd="3" destOrd="0" presId="urn:microsoft.com/office/officeart/2005/8/layout/funnel1"/>
    <dgm:cxn modelId="{738B88E9-4E97-49BA-8647-55F2BD0DCF35}" type="presParOf" srcId="{D3008038-8BFE-4688-B337-710AA521307E}" destId="{ABDFD25D-B4EB-4A19-9D17-9D51F9C1EAF8}" srcOrd="4" destOrd="0" presId="urn:microsoft.com/office/officeart/2005/8/layout/funnel1"/>
    <dgm:cxn modelId="{F89D45D6-106E-40AB-8D99-2B264606D89C}" type="presParOf" srcId="{D3008038-8BFE-4688-B337-710AA521307E}" destId="{6017ED87-B0A9-49C7-8815-8A390374610D}" srcOrd="5" destOrd="0" presId="urn:microsoft.com/office/officeart/2005/8/layout/funnel1"/>
    <dgm:cxn modelId="{2B6F310F-6E10-479C-90A6-787FE3550445}" type="presParOf" srcId="{D3008038-8BFE-4688-B337-710AA521307E}" destId="{E49A4A44-F13B-4585-9336-FDC28FDFA3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C76EE2-26C6-4E86-A6D6-7C1A16984EF3}" type="doc">
      <dgm:prSet loTypeId="urn:microsoft.com/office/officeart/2005/8/layout/arrow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BC2A9B-73FA-46C0-B8DA-6D280059D724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ES" sz="1800" dirty="0"/>
            <a:t>Tierra plana Pitágoras (S. VI a.C.).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3E1A0A9C-7F5E-4623-B1CD-71536F5F8280}" type="parTrans" cxnId="{D72D7CAD-5A23-4D54-A775-0F373778C87A}">
      <dgm:prSet/>
      <dgm:spPr/>
      <dgm:t>
        <a:bodyPr/>
        <a:lstStyle/>
        <a:p>
          <a:endParaRPr lang="en-US" sz="1800" b="0"/>
        </a:p>
      </dgm:t>
    </dgm:pt>
    <dgm:pt modelId="{5416348F-DF19-4162-9568-234E57C1CC34}" type="sibTrans" cxnId="{D72D7CAD-5A23-4D54-A775-0F373778C87A}">
      <dgm:prSet custT="1"/>
      <dgm:spPr>
        <a:xfrm>
          <a:off x="5843774" y="789100"/>
          <a:ext cx="702089" cy="702089"/>
        </a:xfr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44DCC4-7959-417C-B842-016D72992E0B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ES" sz="1800" dirty="0"/>
            <a:t>Tierra esférica de Aristóteles (S. IV a.C.).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4CD1998B-289C-41B9-AE75-DB4B0D712CA0}" type="parTrans" cxnId="{183757C9-71B7-41D0-A2DD-FCA54A29A162}">
      <dgm:prSet/>
      <dgm:spPr/>
      <dgm:t>
        <a:bodyPr/>
        <a:lstStyle/>
        <a:p>
          <a:endParaRPr lang="es-CO"/>
        </a:p>
      </dgm:t>
    </dgm:pt>
    <dgm:pt modelId="{F7F985B1-2C33-43A2-9BC3-F2C4F277E436}" type="sibTrans" cxnId="{183757C9-71B7-41D0-A2DD-FCA54A29A162}">
      <dgm:prSet/>
      <dgm:spPr/>
      <dgm:t>
        <a:bodyPr/>
        <a:lstStyle/>
        <a:p>
          <a:endParaRPr lang="es-CO"/>
        </a:p>
      </dgm:t>
    </dgm:pt>
    <dgm:pt modelId="{DA0FD63E-70D4-4584-A553-EE6C856ECCFB}" type="pres">
      <dgm:prSet presAssocID="{48C76EE2-26C6-4E86-A6D6-7C1A16984EF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11D4FB6-7A42-4316-81F6-1B30E95FD115}" type="pres">
      <dgm:prSet presAssocID="{48C76EE2-26C6-4E86-A6D6-7C1A16984EF3}" presName="divider" presStyleLbl="fgShp" presStyleIdx="0" presStyleCnt="1"/>
      <dgm:spPr/>
    </dgm:pt>
    <dgm:pt modelId="{39772840-EC90-4384-B1E4-9CBE997D8D26}" type="pres">
      <dgm:prSet presAssocID="{7FBC2A9B-73FA-46C0-B8DA-6D280059D724}" presName="downArrow" presStyleLbl="node1" presStyleIdx="0" presStyleCnt="2"/>
      <dgm:spPr/>
    </dgm:pt>
    <dgm:pt modelId="{549EB4FB-8BAC-4F59-BFA3-95CC0409ECB2}" type="pres">
      <dgm:prSet presAssocID="{7FBC2A9B-73FA-46C0-B8DA-6D280059D724}" presName="downArrowText" presStyleLbl="revTx" presStyleIdx="0" presStyleCnt="2" custScaleX="1572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00E454-3995-4F99-A11A-5F68522457CA}" type="pres">
      <dgm:prSet presAssocID="{3144DCC4-7959-417C-B842-016D72992E0B}" presName="upArrow" presStyleLbl="node1" presStyleIdx="1" presStyleCnt="2"/>
      <dgm:spPr/>
    </dgm:pt>
    <dgm:pt modelId="{DC916FE1-8601-4983-8933-40E20BD37668}" type="pres">
      <dgm:prSet presAssocID="{3144DCC4-7959-417C-B842-016D72992E0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72D7CAD-5A23-4D54-A775-0F373778C87A}" srcId="{48C76EE2-26C6-4E86-A6D6-7C1A16984EF3}" destId="{7FBC2A9B-73FA-46C0-B8DA-6D280059D724}" srcOrd="0" destOrd="0" parTransId="{3E1A0A9C-7F5E-4623-B1CD-71536F5F8280}" sibTransId="{5416348F-DF19-4162-9568-234E57C1CC34}"/>
    <dgm:cxn modelId="{31B3D503-2C3C-42DD-B4C3-C5B71A892B4B}" type="presOf" srcId="{7FBC2A9B-73FA-46C0-B8DA-6D280059D724}" destId="{549EB4FB-8BAC-4F59-BFA3-95CC0409ECB2}" srcOrd="0" destOrd="0" presId="urn:microsoft.com/office/officeart/2005/8/layout/arrow3"/>
    <dgm:cxn modelId="{0C48059C-3614-45D4-BDC6-6AE05FE2692D}" type="presOf" srcId="{3144DCC4-7959-417C-B842-016D72992E0B}" destId="{DC916FE1-8601-4983-8933-40E20BD37668}" srcOrd="0" destOrd="0" presId="urn:microsoft.com/office/officeart/2005/8/layout/arrow3"/>
    <dgm:cxn modelId="{5A4778F3-CA48-440B-ADCC-36E9F5419942}" type="presOf" srcId="{48C76EE2-26C6-4E86-A6D6-7C1A16984EF3}" destId="{DA0FD63E-70D4-4584-A553-EE6C856ECCFB}" srcOrd="0" destOrd="0" presId="urn:microsoft.com/office/officeart/2005/8/layout/arrow3"/>
    <dgm:cxn modelId="{183757C9-71B7-41D0-A2DD-FCA54A29A162}" srcId="{48C76EE2-26C6-4E86-A6D6-7C1A16984EF3}" destId="{3144DCC4-7959-417C-B842-016D72992E0B}" srcOrd="1" destOrd="0" parTransId="{4CD1998B-289C-41B9-AE75-DB4B0D712CA0}" sibTransId="{F7F985B1-2C33-43A2-9BC3-F2C4F277E436}"/>
    <dgm:cxn modelId="{A6FC41B6-A2E8-488D-9F59-537C57B31445}" type="presParOf" srcId="{DA0FD63E-70D4-4584-A553-EE6C856ECCFB}" destId="{611D4FB6-7A42-4316-81F6-1B30E95FD115}" srcOrd="0" destOrd="0" presId="urn:microsoft.com/office/officeart/2005/8/layout/arrow3"/>
    <dgm:cxn modelId="{336B44FF-E6A8-43CE-834B-D31997A7698A}" type="presParOf" srcId="{DA0FD63E-70D4-4584-A553-EE6C856ECCFB}" destId="{39772840-EC90-4384-B1E4-9CBE997D8D26}" srcOrd="1" destOrd="0" presId="urn:microsoft.com/office/officeart/2005/8/layout/arrow3"/>
    <dgm:cxn modelId="{8C557AE3-BDD9-4E27-86FB-AC7B76D9D02F}" type="presParOf" srcId="{DA0FD63E-70D4-4584-A553-EE6C856ECCFB}" destId="{549EB4FB-8BAC-4F59-BFA3-95CC0409ECB2}" srcOrd="2" destOrd="0" presId="urn:microsoft.com/office/officeart/2005/8/layout/arrow3"/>
    <dgm:cxn modelId="{447BB03E-6628-4867-B917-193CCBE9D172}" type="presParOf" srcId="{DA0FD63E-70D4-4584-A553-EE6C856ECCFB}" destId="{7800E454-3995-4F99-A11A-5F68522457CA}" srcOrd="3" destOrd="0" presId="urn:microsoft.com/office/officeart/2005/8/layout/arrow3"/>
    <dgm:cxn modelId="{BF05E027-9872-4A6A-A66F-8D7EAAB7763E}" type="presParOf" srcId="{DA0FD63E-70D4-4584-A553-EE6C856ECCFB}" destId="{DC916FE1-8601-4983-8933-40E20BD3766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C76EE2-26C6-4E86-A6D6-7C1A16984EF3}" type="doc">
      <dgm:prSet loTypeId="urn:microsoft.com/office/officeart/2005/8/layout/arrow5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BC2A9B-73FA-46C0-B8DA-6D280059D724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ES" sz="1800" dirty="0"/>
            <a:t>Evolucionismo (Darwin).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3E1A0A9C-7F5E-4623-B1CD-71536F5F8280}" type="parTrans" cxnId="{D72D7CAD-5A23-4D54-A775-0F373778C87A}">
      <dgm:prSet/>
      <dgm:spPr/>
      <dgm:t>
        <a:bodyPr/>
        <a:lstStyle/>
        <a:p>
          <a:endParaRPr lang="en-US" sz="1800" b="0"/>
        </a:p>
      </dgm:t>
    </dgm:pt>
    <dgm:pt modelId="{5416348F-DF19-4162-9568-234E57C1CC34}" type="sibTrans" cxnId="{D72D7CAD-5A23-4D54-A775-0F373778C87A}">
      <dgm:prSet custT="1"/>
      <dgm:spPr>
        <a:xfrm>
          <a:off x="5843774" y="789100"/>
          <a:ext cx="702089" cy="702089"/>
        </a:xfr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44DCC4-7959-417C-B842-016D72992E0B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ES" sz="1800" dirty="0"/>
            <a:t>Creacionismo (Biblia).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4CD1998B-289C-41B9-AE75-DB4B0D712CA0}" type="parTrans" cxnId="{183757C9-71B7-41D0-A2DD-FCA54A29A162}">
      <dgm:prSet/>
      <dgm:spPr/>
      <dgm:t>
        <a:bodyPr/>
        <a:lstStyle/>
        <a:p>
          <a:endParaRPr lang="es-CO"/>
        </a:p>
      </dgm:t>
    </dgm:pt>
    <dgm:pt modelId="{F7F985B1-2C33-43A2-9BC3-F2C4F277E436}" type="sibTrans" cxnId="{183757C9-71B7-41D0-A2DD-FCA54A29A162}">
      <dgm:prSet/>
      <dgm:spPr/>
      <dgm:t>
        <a:bodyPr/>
        <a:lstStyle/>
        <a:p>
          <a:endParaRPr lang="es-CO"/>
        </a:p>
      </dgm:t>
    </dgm:pt>
    <dgm:pt modelId="{4C2E4CCC-8128-4D2A-B117-7E51B781B38C}" type="pres">
      <dgm:prSet presAssocID="{48C76EE2-26C6-4E86-A6D6-7C1A16984E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F1A1CA3-0C76-428A-AAA9-810F43624A9E}" type="pres">
      <dgm:prSet presAssocID="{7FBC2A9B-73FA-46C0-B8DA-6D280059D72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25CECA-B9A1-4E54-B3B5-E6E0E41D0E68}" type="pres">
      <dgm:prSet presAssocID="{3144DCC4-7959-417C-B842-016D72992E0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89A0946-76EE-406E-85DF-C912E947381E}" type="presOf" srcId="{3144DCC4-7959-417C-B842-016D72992E0B}" destId="{A725CECA-B9A1-4E54-B3B5-E6E0E41D0E68}" srcOrd="0" destOrd="0" presId="urn:microsoft.com/office/officeart/2005/8/layout/arrow5"/>
    <dgm:cxn modelId="{D72D7CAD-5A23-4D54-A775-0F373778C87A}" srcId="{48C76EE2-26C6-4E86-A6D6-7C1A16984EF3}" destId="{7FBC2A9B-73FA-46C0-B8DA-6D280059D724}" srcOrd="0" destOrd="0" parTransId="{3E1A0A9C-7F5E-4623-B1CD-71536F5F8280}" sibTransId="{5416348F-DF19-4162-9568-234E57C1CC34}"/>
    <dgm:cxn modelId="{16D7E394-BF5A-4887-BC27-893AEC45D5B0}" type="presOf" srcId="{7FBC2A9B-73FA-46C0-B8DA-6D280059D724}" destId="{FF1A1CA3-0C76-428A-AAA9-810F43624A9E}" srcOrd="0" destOrd="0" presId="urn:microsoft.com/office/officeart/2005/8/layout/arrow5"/>
    <dgm:cxn modelId="{D85394E9-804E-44D3-91AB-B87B0EDE72F8}" type="presOf" srcId="{48C76EE2-26C6-4E86-A6D6-7C1A16984EF3}" destId="{4C2E4CCC-8128-4D2A-B117-7E51B781B38C}" srcOrd="0" destOrd="0" presId="urn:microsoft.com/office/officeart/2005/8/layout/arrow5"/>
    <dgm:cxn modelId="{183757C9-71B7-41D0-A2DD-FCA54A29A162}" srcId="{48C76EE2-26C6-4E86-A6D6-7C1A16984EF3}" destId="{3144DCC4-7959-417C-B842-016D72992E0B}" srcOrd="1" destOrd="0" parTransId="{4CD1998B-289C-41B9-AE75-DB4B0D712CA0}" sibTransId="{F7F985B1-2C33-43A2-9BC3-F2C4F277E436}"/>
    <dgm:cxn modelId="{8A4DBADC-1114-4ED7-9037-22F09EC9FC8A}" type="presParOf" srcId="{4C2E4CCC-8128-4D2A-B117-7E51B781B38C}" destId="{FF1A1CA3-0C76-428A-AAA9-810F43624A9E}" srcOrd="0" destOrd="0" presId="urn:microsoft.com/office/officeart/2005/8/layout/arrow5"/>
    <dgm:cxn modelId="{41C6B288-BF7B-406C-A0C9-C71D97A1360F}" type="presParOf" srcId="{4C2E4CCC-8128-4D2A-B117-7E51B781B38C}" destId="{A725CECA-B9A1-4E54-B3B5-E6E0E41D0E6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C76EE2-26C6-4E86-A6D6-7C1A16984EF3}" type="doc">
      <dgm:prSet loTypeId="urn:microsoft.com/office/officeart/2005/8/layout/arrow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BC2A9B-73FA-46C0-B8DA-6D280059D724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ES" sz="1800" dirty="0"/>
            <a:t>Geocentrismo (Ptolomeo).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3E1A0A9C-7F5E-4623-B1CD-71536F5F8280}" type="parTrans" cxnId="{D72D7CAD-5A23-4D54-A775-0F373778C87A}">
      <dgm:prSet/>
      <dgm:spPr/>
      <dgm:t>
        <a:bodyPr/>
        <a:lstStyle/>
        <a:p>
          <a:endParaRPr lang="en-US" sz="1800" b="0"/>
        </a:p>
      </dgm:t>
    </dgm:pt>
    <dgm:pt modelId="{5416348F-DF19-4162-9568-234E57C1CC34}" type="sibTrans" cxnId="{D72D7CAD-5A23-4D54-A775-0F373778C87A}">
      <dgm:prSet custT="1"/>
      <dgm:spPr>
        <a:xfrm>
          <a:off x="5843774" y="789100"/>
          <a:ext cx="702089" cy="702089"/>
        </a:xfrm>
      </dgm:spPr>
      <dgm:t>
        <a:bodyPr/>
        <a:lstStyle/>
        <a:p>
          <a:pPr>
            <a:buNone/>
          </a:pPr>
          <a:endParaRPr lang="en-U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44DCC4-7959-417C-B842-016D72992E0B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ES" sz="1800" dirty="0"/>
            <a:t>Heliocentrismo (Copérnico y Galileo).</a:t>
          </a:r>
          <a:endParaRPr lang="en-US" sz="1800" b="0" dirty="0">
            <a:latin typeface="Calibri"/>
            <a:ea typeface="+mn-ea"/>
            <a:cs typeface="+mn-cs"/>
          </a:endParaRPr>
        </a:p>
      </dgm:t>
    </dgm:pt>
    <dgm:pt modelId="{4CD1998B-289C-41B9-AE75-DB4B0D712CA0}" type="parTrans" cxnId="{183757C9-71B7-41D0-A2DD-FCA54A29A162}">
      <dgm:prSet/>
      <dgm:spPr/>
      <dgm:t>
        <a:bodyPr/>
        <a:lstStyle/>
        <a:p>
          <a:endParaRPr lang="es-CO"/>
        </a:p>
      </dgm:t>
    </dgm:pt>
    <dgm:pt modelId="{F7F985B1-2C33-43A2-9BC3-F2C4F277E436}" type="sibTrans" cxnId="{183757C9-71B7-41D0-A2DD-FCA54A29A162}">
      <dgm:prSet/>
      <dgm:spPr/>
      <dgm:t>
        <a:bodyPr/>
        <a:lstStyle/>
        <a:p>
          <a:endParaRPr lang="es-CO"/>
        </a:p>
      </dgm:t>
    </dgm:pt>
    <dgm:pt modelId="{18629FC9-910B-4F03-8D90-1BC62DDBF793}" type="pres">
      <dgm:prSet presAssocID="{48C76EE2-26C6-4E86-A6D6-7C1A16984EF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FADF7D-BB57-479A-86F8-CDB05F1F8389}" type="pres">
      <dgm:prSet presAssocID="{7FBC2A9B-73FA-46C0-B8DA-6D280059D724}" presName="upArrow" presStyleLbl="node1" presStyleIdx="0" presStyleCnt="2"/>
      <dgm:spPr/>
    </dgm:pt>
    <dgm:pt modelId="{8461D19D-0CAF-41B6-AD23-F4CE0575FED8}" type="pres">
      <dgm:prSet presAssocID="{7FBC2A9B-73FA-46C0-B8DA-6D280059D72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FEF2C1-CBAB-4683-B1F7-0827724F9049}" type="pres">
      <dgm:prSet presAssocID="{3144DCC4-7959-417C-B842-016D72992E0B}" presName="downArrow" presStyleLbl="node1" presStyleIdx="1" presStyleCnt="2"/>
      <dgm:spPr/>
    </dgm:pt>
    <dgm:pt modelId="{72E46967-9861-4766-86E3-DCC941C10F61}" type="pres">
      <dgm:prSet presAssocID="{3144DCC4-7959-417C-B842-016D72992E0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72D7CAD-5A23-4D54-A775-0F373778C87A}" srcId="{48C76EE2-26C6-4E86-A6D6-7C1A16984EF3}" destId="{7FBC2A9B-73FA-46C0-B8DA-6D280059D724}" srcOrd="0" destOrd="0" parTransId="{3E1A0A9C-7F5E-4623-B1CD-71536F5F8280}" sibTransId="{5416348F-DF19-4162-9568-234E57C1CC34}"/>
    <dgm:cxn modelId="{B35334B0-7294-4F48-B44D-D28960063EF9}" type="presOf" srcId="{48C76EE2-26C6-4E86-A6D6-7C1A16984EF3}" destId="{18629FC9-910B-4F03-8D90-1BC62DDBF793}" srcOrd="0" destOrd="0" presId="urn:microsoft.com/office/officeart/2005/8/layout/arrow4"/>
    <dgm:cxn modelId="{C56F3945-8C79-4240-914C-FF013AE1EBB1}" type="presOf" srcId="{3144DCC4-7959-417C-B842-016D72992E0B}" destId="{72E46967-9861-4766-86E3-DCC941C10F61}" srcOrd="0" destOrd="0" presId="urn:microsoft.com/office/officeart/2005/8/layout/arrow4"/>
    <dgm:cxn modelId="{183757C9-71B7-41D0-A2DD-FCA54A29A162}" srcId="{48C76EE2-26C6-4E86-A6D6-7C1A16984EF3}" destId="{3144DCC4-7959-417C-B842-016D72992E0B}" srcOrd="1" destOrd="0" parTransId="{4CD1998B-289C-41B9-AE75-DB4B0D712CA0}" sibTransId="{F7F985B1-2C33-43A2-9BC3-F2C4F277E436}"/>
    <dgm:cxn modelId="{B126A407-590E-42C9-9CC5-20CEE69CC6B0}" type="presOf" srcId="{7FBC2A9B-73FA-46C0-B8DA-6D280059D724}" destId="{8461D19D-0CAF-41B6-AD23-F4CE0575FED8}" srcOrd="0" destOrd="0" presId="urn:microsoft.com/office/officeart/2005/8/layout/arrow4"/>
    <dgm:cxn modelId="{9FC75554-0738-4106-A4D7-33B449F12E84}" type="presParOf" srcId="{18629FC9-910B-4F03-8D90-1BC62DDBF793}" destId="{1EFADF7D-BB57-479A-86F8-CDB05F1F8389}" srcOrd="0" destOrd="0" presId="urn:microsoft.com/office/officeart/2005/8/layout/arrow4"/>
    <dgm:cxn modelId="{04D96AC8-898F-4B08-BD56-1E75ECCEE3C2}" type="presParOf" srcId="{18629FC9-910B-4F03-8D90-1BC62DDBF793}" destId="{8461D19D-0CAF-41B6-AD23-F4CE0575FED8}" srcOrd="1" destOrd="0" presId="urn:microsoft.com/office/officeart/2005/8/layout/arrow4"/>
    <dgm:cxn modelId="{733C948F-DDC6-4496-A059-763A73887040}" type="presParOf" srcId="{18629FC9-910B-4F03-8D90-1BC62DDBF793}" destId="{6CFEF2C1-CBAB-4683-B1F7-0827724F9049}" srcOrd="2" destOrd="0" presId="urn:microsoft.com/office/officeart/2005/8/layout/arrow4"/>
    <dgm:cxn modelId="{CD0676C5-55A4-44BF-9F62-9258C13F44ED}" type="presParOf" srcId="{18629FC9-910B-4F03-8D90-1BC62DDBF793}" destId="{72E46967-9861-4766-86E3-DCC941C10F6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8219-F96F-4FC3-9520-86ECEA408A4C}">
      <dsp:nvSpPr>
        <dsp:cNvPr id="0" name=""/>
        <dsp:cNvSpPr/>
      </dsp:nvSpPr>
      <dsp:spPr>
        <a:xfrm>
          <a:off x="0" y="178017"/>
          <a:ext cx="488045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FF819-8EAA-4ADE-B7BC-7179E7E0DA54}">
      <dsp:nvSpPr>
        <dsp:cNvPr id="0" name=""/>
        <dsp:cNvSpPr/>
      </dsp:nvSpPr>
      <dsp:spPr>
        <a:xfrm>
          <a:off x="296987" y="39199"/>
          <a:ext cx="4157828" cy="5816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156" tIns="0" rIns="157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La ciencia evoluciona a través de paradigmas.</a:t>
          </a:r>
        </a:p>
      </dsp:txBody>
      <dsp:txXfrm>
        <a:off x="325379" y="67591"/>
        <a:ext cx="4101044" cy="524833"/>
      </dsp:txXfrm>
    </dsp:sp>
    <dsp:sp modelId="{719DAA57-1081-4326-8265-0E40C6D7EA91}">
      <dsp:nvSpPr>
        <dsp:cNvPr id="0" name=""/>
        <dsp:cNvSpPr/>
      </dsp:nvSpPr>
      <dsp:spPr>
        <a:xfrm>
          <a:off x="0" y="1234834"/>
          <a:ext cx="488045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55235-6B91-4BA8-B1DB-8C0323770A4F}">
      <dsp:nvSpPr>
        <dsp:cNvPr id="0" name=""/>
        <dsp:cNvSpPr/>
      </dsp:nvSpPr>
      <dsp:spPr>
        <a:xfrm>
          <a:off x="296987" y="1096017"/>
          <a:ext cx="4157828" cy="58161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156" tIns="0" rIns="157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El paradigma es un modelo o representación del mundo.</a:t>
          </a:r>
          <a:endParaRPr lang="es-CO" sz="1800" kern="1200" dirty="0"/>
        </a:p>
      </dsp:txBody>
      <dsp:txXfrm>
        <a:off x="325379" y="1124409"/>
        <a:ext cx="4101044" cy="524833"/>
      </dsp:txXfrm>
    </dsp:sp>
    <dsp:sp modelId="{F253B435-F54E-405C-A111-1A10EA1CA878}">
      <dsp:nvSpPr>
        <dsp:cNvPr id="0" name=""/>
        <dsp:cNvSpPr/>
      </dsp:nvSpPr>
      <dsp:spPr>
        <a:xfrm>
          <a:off x="0" y="2291652"/>
          <a:ext cx="488045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FB8B-836C-41E3-BE0F-08ACFC9A87C1}">
      <dsp:nvSpPr>
        <dsp:cNvPr id="0" name=""/>
        <dsp:cNvSpPr/>
      </dsp:nvSpPr>
      <dsp:spPr>
        <a:xfrm>
          <a:off x="296987" y="2152834"/>
          <a:ext cx="4157828" cy="58161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156" tIns="0" rIns="157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Es universalmente </a:t>
          </a:r>
          <a:r>
            <a:rPr lang="es-ES" sz="1800" kern="1200" dirty="0" smtClean="0"/>
            <a:t>aceptado </a:t>
          </a:r>
          <a:r>
            <a:rPr lang="es-ES" sz="1800" kern="1200" dirty="0"/>
            <a:t>por la comunidad científica.</a:t>
          </a:r>
          <a:endParaRPr lang="es-CO" sz="1800" kern="1200" dirty="0"/>
        </a:p>
      </dsp:txBody>
      <dsp:txXfrm>
        <a:off x="325379" y="2181226"/>
        <a:ext cx="4101044" cy="524833"/>
      </dsp:txXfrm>
    </dsp:sp>
    <dsp:sp modelId="{6E0CD71D-768F-45C1-AB30-718CD1C4243A}">
      <dsp:nvSpPr>
        <dsp:cNvPr id="0" name=""/>
        <dsp:cNvSpPr/>
      </dsp:nvSpPr>
      <dsp:spPr>
        <a:xfrm>
          <a:off x="0" y="3348470"/>
          <a:ext cx="488045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5583D-A11B-4978-B88C-7C811FF0CC40}">
      <dsp:nvSpPr>
        <dsp:cNvPr id="0" name=""/>
        <dsp:cNvSpPr/>
      </dsp:nvSpPr>
      <dsp:spPr>
        <a:xfrm>
          <a:off x="296987" y="3209652"/>
          <a:ext cx="4157828" cy="58161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156" tIns="0" rIns="157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Proporciona problemas y soluciones.</a:t>
          </a:r>
          <a:endParaRPr lang="es-CO" sz="1800" kern="1200" dirty="0"/>
        </a:p>
      </dsp:txBody>
      <dsp:txXfrm>
        <a:off x="325379" y="3238044"/>
        <a:ext cx="4101044" cy="524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B6DA2-202D-41D8-BD1A-CE0573108C43}">
      <dsp:nvSpPr>
        <dsp:cNvPr id="0" name=""/>
        <dsp:cNvSpPr/>
      </dsp:nvSpPr>
      <dsp:spPr>
        <a:xfrm>
          <a:off x="0" y="0"/>
          <a:ext cx="3899109" cy="7171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 smtClean="0">
              <a:latin typeface="Calibri"/>
              <a:ea typeface="+mn-ea"/>
              <a:cs typeface="+mn-cs"/>
            </a:rPr>
            <a:t>Paradigma inicial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21005" y="21005"/>
        <a:ext cx="3041340" cy="675140"/>
      </dsp:txXfrm>
    </dsp:sp>
    <dsp:sp modelId="{8582334F-FD48-46A8-B184-3BE0F2B9AAAE}">
      <dsp:nvSpPr>
        <dsp:cNvPr id="0" name=""/>
        <dsp:cNvSpPr/>
      </dsp:nvSpPr>
      <dsp:spPr>
        <a:xfrm>
          <a:off x="291167" y="816754"/>
          <a:ext cx="3899109" cy="7171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>
              <a:latin typeface="Calibri"/>
              <a:ea typeface="+mn-ea"/>
              <a:cs typeface="+mn-cs"/>
            </a:rPr>
            <a:t>Surgimiento de anomalías</a:t>
          </a:r>
        </a:p>
      </dsp:txBody>
      <dsp:txXfrm>
        <a:off x="312172" y="837759"/>
        <a:ext cx="3099783" cy="675140"/>
      </dsp:txXfrm>
    </dsp:sp>
    <dsp:sp modelId="{95705F2D-39BB-419A-9563-269F48051F45}">
      <dsp:nvSpPr>
        <dsp:cNvPr id="0" name=""/>
        <dsp:cNvSpPr/>
      </dsp:nvSpPr>
      <dsp:spPr>
        <a:xfrm>
          <a:off x="582334" y="1633509"/>
          <a:ext cx="3899109" cy="7171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>
              <a:latin typeface="Calibri"/>
              <a:ea typeface="+mn-ea"/>
              <a:cs typeface="+mn-cs"/>
            </a:rPr>
            <a:t>Crisis</a:t>
          </a:r>
          <a:endParaRPr lang="es-ES_tradnl" sz="1800" b="0" kern="1200" dirty="0">
            <a:latin typeface="Calibri"/>
            <a:ea typeface="+mn-ea"/>
            <a:cs typeface="+mn-cs"/>
          </a:endParaRPr>
        </a:p>
      </dsp:txBody>
      <dsp:txXfrm>
        <a:off x="603339" y="1654514"/>
        <a:ext cx="3099783" cy="675140"/>
      </dsp:txXfrm>
    </dsp:sp>
    <dsp:sp modelId="{BEA8E02C-FCDF-4F7C-8D06-8D15280EB5F6}">
      <dsp:nvSpPr>
        <dsp:cNvPr id="0" name=""/>
        <dsp:cNvSpPr/>
      </dsp:nvSpPr>
      <dsp:spPr>
        <a:xfrm>
          <a:off x="873501" y="2450264"/>
          <a:ext cx="3899109" cy="7171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>
              <a:latin typeface="Calibri"/>
              <a:ea typeface="+mn-ea"/>
              <a:cs typeface="+mn-cs"/>
            </a:rPr>
            <a:t>Surge un nuevo paradigma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894506" y="2471269"/>
        <a:ext cx="3099783" cy="675140"/>
      </dsp:txXfrm>
    </dsp:sp>
    <dsp:sp modelId="{CC3C3FB9-9A4F-471B-B845-5D179EDB9AC2}">
      <dsp:nvSpPr>
        <dsp:cNvPr id="0" name=""/>
        <dsp:cNvSpPr/>
      </dsp:nvSpPr>
      <dsp:spPr>
        <a:xfrm>
          <a:off x="1164668" y="3267019"/>
          <a:ext cx="3899109" cy="7171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>
              <a:latin typeface="Calibri"/>
              <a:ea typeface="+mn-ea"/>
              <a:cs typeface="+mn-cs"/>
            </a:rPr>
            <a:t>El nuevo paradigma completa su instalación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1185673" y="3288024"/>
        <a:ext cx="3099783" cy="675140"/>
      </dsp:txXfrm>
    </dsp:sp>
    <dsp:sp modelId="{D373EF65-89C8-4117-866F-9B75A55C8949}">
      <dsp:nvSpPr>
        <dsp:cNvPr id="0" name=""/>
        <dsp:cNvSpPr/>
      </dsp:nvSpPr>
      <dsp:spPr>
        <a:xfrm>
          <a:off x="3432961" y="523918"/>
          <a:ext cx="466147" cy="466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37844" y="523918"/>
        <a:ext cx="256381" cy="350776"/>
      </dsp:txXfrm>
    </dsp:sp>
    <dsp:sp modelId="{F87D5506-7B8B-4261-87CC-59A1E38399C4}">
      <dsp:nvSpPr>
        <dsp:cNvPr id="0" name=""/>
        <dsp:cNvSpPr/>
      </dsp:nvSpPr>
      <dsp:spPr>
        <a:xfrm>
          <a:off x="3724128" y="1340673"/>
          <a:ext cx="466147" cy="466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29011" y="1340673"/>
        <a:ext cx="256381" cy="350776"/>
      </dsp:txXfrm>
    </dsp:sp>
    <dsp:sp modelId="{7C82CCFC-9827-40EB-90BF-40FD682A257C}">
      <dsp:nvSpPr>
        <dsp:cNvPr id="0" name=""/>
        <dsp:cNvSpPr/>
      </dsp:nvSpPr>
      <dsp:spPr>
        <a:xfrm>
          <a:off x="4015295" y="2145475"/>
          <a:ext cx="466147" cy="466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20178" y="2145475"/>
        <a:ext cx="256381" cy="350776"/>
      </dsp:txXfrm>
    </dsp:sp>
    <dsp:sp modelId="{4B46C184-7134-4224-B327-1A86D1B23F5C}">
      <dsp:nvSpPr>
        <dsp:cNvPr id="0" name=""/>
        <dsp:cNvSpPr/>
      </dsp:nvSpPr>
      <dsp:spPr>
        <a:xfrm>
          <a:off x="4306462" y="2970198"/>
          <a:ext cx="466147" cy="466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11345" y="2970198"/>
        <a:ext cx="256381" cy="350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97635-DC0A-44F1-97BA-3FC4243DF520}">
      <dsp:nvSpPr>
        <dsp:cNvPr id="0" name=""/>
        <dsp:cNvSpPr/>
      </dsp:nvSpPr>
      <dsp:spPr>
        <a:xfrm>
          <a:off x="945996" y="347812"/>
          <a:ext cx="3546100" cy="12315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7B4B7-D72F-4855-BBBE-0D126BC40E3E}">
      <dsp:nvSpPr>
        <dsp:cNvPr id="0" name=""/>
        <dsp:cNvSpPr/>
      </dsp:nvSpPr>
      <dsp:spPr>
        <a:xfrm>
          <a:off x="2549547" y="3372916"/>
          <a:ext cx="687228" cy="43982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5A494-FC4B-4044-80C6-F8C2680D8A98}">
      <dsp:nvSpPr>
        <dsp:cNvPr id="0" name=""/>
        <dsp:cNvSpPr/>
      </dsp:nvSpPr>
      <dsp:spPr>
        <a:xfrm>
          <a:off x="1243812" y="3724777"/>
          <a:ext cx="3298698" cy="8246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 smtClean="0">
              <a:latin typeface="Calibri"/>
              <a:ea typeface="+mn-ea"/>
              <a:cs typeface="+mn-cs"/>
            </a:rPr>
            <a:t>Consolidación de la ciencia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1243812" y="3724777"/>
        <a:ext cx="3298698" cy="824674"/>
      </dsp:txXfrm>
    </dsp:sp>
    <dsp:sp modelId="{1334D5E4-E4BA-4FCB-8AAA-0E32DB56342F}">
      <dsp:nvSpPr>
        <dsp:cNvPr id="0" name=""/>
        <dsp:cNvSpPr/>
      </dsp:nvSpPr>
      <dsp:spPr>
        <a:xfrm>
          <a:off x="2081087" y="1938189"/>
          <a:ext cx="1635490" cy="12370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 smtClean="0">
              <a:latin typeface="Calibri"/>
              <a:ea typeface="+mn-ea"/>
              <a:cs typeface="+mn-cs"/>
            </a:rPr>
            <a:t>Superación de mitos y falsas creencias</a:t>
          </a:r>
          <a:endParaRPr lang="es-ES_tradnl" sz="1800" b="0" kern="1200" dirty="0">
            <a:latin typeface="Calibri"/>
            <a:ea typeface="+mn-ea"/>
            <a:cs typeface="+mn-cs"/>
          </a:endParaRPr>
        </a:p>
      </dsp:txBody>
      <dsp:txXfrm>
        <a:off x="2320599" y="2119345"/>
        <a:ext cx="1156466" cy="874699"/>
      </dsp:txXfrm>
    </dsp:sp>
    <dsp:sp modelId="{ABDFD25D-B4EB-4A19-9D17-9D51F9C1EAF8}">
      <dsp:nvSpPr>
        <dsp:cNvPr id="0" name=""/>
        <dsp:cNvSpPr/>
      </dsp:nvSpPr>
      <dsp:spPr>
        <a:xfrm>
          <a:off x="1025006" y="664472"/>
          <a:ext cx="1674307" cy="12370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 smtClean="0">
              <a:latin typeface="Calibri"/>
              <a:ea typeface="+mn-ea"/>
              <a:cs typeface="+mn-cs"/>
            </a:rPr>
            <a:t>Necesidad de conocer cada vez más</a:t>
          </a:r>
          <a:endParaRPr lang="es-ES_tradnl" sz="1800" b="0" kern="1200" dirty="0">
            <a:latin typeface="Calibri"/>
            <a:ea typeface="+mn-ea"/>
            <a:cs typeface="+mn-cs"/>
          </a:endParaRPr>
        </a:p>
      </dsp:txBody>
      <dsp:txXfrm>
        <a:off x="1270203" y="845628"/>
        <a:ext cx="1183913" cy="874699"/>
      </dsp:txXfrm>
    </dsp:sp>
    <dsp:sp modelId="{6017ED87-B0A9-49C7-8815-8A390374610D}">
      <dsp:nvSpPr>
        <dsp:cNvPr id="0" name=""/>
        <dsp:cNvSpPr/>
      </dsp:nvSpPr>
      <dsp:spPr>
        <a:xfrm>
          <a:off x="2950517" y="662836"/>
          <a:ext cx="1555653" cy="12022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 smtClean="0">
              <a:latin typeface="Calibri"/>
              <a:ea typeface="+mn-ea"/>
              <a:cs typeface="+mn-cs"/>
            </a:rPr>
            <a:t>Avances de la ciencia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3178337" y="838896"/>
        <a:ext cx="1100013" cy="850094"/>
      </dsp:txXfrm>
    </dsp:sp>
    <dsp:sp modelId="{E49A4A44-F13B-4585-9336-FDC28FDFA342}">
      <dsp:nvSpPr>
        <dsp:cNvPr id="0" name=""/>
        <dsp:cNvSpPr/>
      </dsp:nvSpPr>
      <dsp:spPr>
        <a:xfrm>
          <a:off x="585458" y="99271"/>
          <a:ext cx="4597857" cy="379349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D4FB6-7A42-4316-81F6-1B30E95FD115}">
      <dsp:nvSpPr>
        <dsp:cNvPr id="0" name=""/>
        <dsp:cNvSpPr/>
      </dsp:nvSpPr>
      <dsp:spPr>
        <a:xfrm rot="21300000">
          <a:off x="15539" y="1703924"/>
          <a:ext cx="5032699" cy="57632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72840-EC90-4384-B1E4-9CBE997D8D26}">
      <dsp:nvSpPr>
        <dsp:cNvPr id="0" name=""/>
        <dsp:cNvSpPr/>
      </dsp:nvSpPr>
      <dsp:spPr>
        <a:xfrm>
          <a:off x="607653" y="199208"/>
          <a:ext cx="1519133" cy="1593668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9EB4FB-8BAC-4F59-BFA3-95CC0409ECB2}">
      <dsp:nvSpPr>
        <dsp:cNvPr id="0" name=""/>
        <dsp:cNvSpPr/>
      </dsp:nvSpPr>
      <dsp:spPr>
        <a:xfrm>
          <a:off x="2220073" y="0"/>
          <a:ext cx="2547866" cy="167335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Tierra plana Pitágoras (S. VI a.C.).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2220073" y="0"/>
        <a:ext cx="2547866" cy="1673351"/>
      </dsp:txXfrm>
    </dsp:sp>
    <dsp:sp modelId="{7800E454-3995-4F99-A11A-5F68522457CA}">
      <dsp:nvSpPr>
        <dsp:cNvPr id="0" name=""/>
        <dsp:cNvSpPr/>
      </dsp:nvSpPr>
      <dsp:spPr>
        <a:xfrm>
          <a:off x="2936991" y="2191293"/>
          <a:ext cx="1519133" cy="1593668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16FE1-8601-4983-8933-40E20BD37668}">
      <dsp:nvSpPr>
        <dsp:cNvPr id="0" name=""/>
        <dsp:cNvSpPr/>
      </dsp:nvSpPr>
      <dsp:spPr>
        <a:xfrm>
          <a:off x="759566" y="2310818"/>
          <a:ext cx="1620408" cy="167335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Tierra esférica de Aristóteles (S. IV a.C.).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759566" y="2310818"/>
        <a:ext cx="1620408" cy="1673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A1CA3-0C76-428A-AAA9-810F43624A9E}">
      <dsp:nvSpPr>
        <dsp:cNvPr id="0" name=""/>
        <dsp:cNvSpPr/>
      </dsp:nvSpPr>
      <dsp:spPr>
        <a:xfrm rot="16200000">
          <a:off x="823" y="775591"/>
          <a:ext cx="2432987" cy="243298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Evolucionismo (Darwin).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 rot="5400000">
        <a:off x="824" y="1383837"/>
        <a:ext cx="2007214" cy="1216493"/>
      </dsp:txXfrm>
    </dsp:sp>
    <dsp:sp modelId="{A725CECA-B9A1-4E54-B3B5-E6E0E41D0E68}">
      <dsp:nvSpPr>
        <dsp:cNvPr id="0" name=""/>
        <dsp:cNvSpPr/>
      </dsp:nvSpPr>
      <dsp:spPr>
        <a:xfrm rot="5400000">
          <a:off x="2629967" y="775591"/>
          <a:ext cx="2432987" cy="243298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Creacionismo (Biblia).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 rot="-5400000">
        <a:off x="3055741" y="1383838"/>
        <a:ext cx="2007214" cy="1216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DF7D-BB57-479A-86F8-CDB05F1F8389}">
      <dsp:nvSpPr>
        <dsp:cNvPr id="0" name=""/>
        <dsp:cNvSpPr/>
      </dsp:nvSpPr>
      <dsp:spPr>
        <a:xfrm>
          <a:off x="2386" y="0"/>
          <a:ext cx="1431684" cy="191240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D19D-0CAF-41B6-AD23-F4CE0575FED8}">
      <dsp:nvSpPr>
        <dsp:cNvPr id="0" name=""/>
        <dsp:cNvSpPr/>
      </dsp:nvSpPr>
      <dsp:spPr>
        <a:xfrm>
          <a:off x="1477020" y="0"/>
          <a:ext cx="2429524" cy="19124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Geocentrismo (Ptolomeo).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1477020" y="0"/>
        <a:ext cx="2429524" cy="1912401"/>
      </dsp:txXfrm>
    </dsp:sp>
    <dsp:sp modelId="{6CFEF2C1-CBAB-4683-B1F7-0827724F9049}">
      <dsp:nvSpPr>
        <dsp:cNvPr id="0" name=""/>
        <dsp:cNvSpPr/>
      </dsp:nvSpPr>
      <dsp:spPr>
        <a:xfrm>
          <a:off x="431891" y="2071768"/>
          <a:ext cx="1431684" cy="1912401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46967-9861-4766-86E3-DCC941C10F61}">
      <dsp:nvSpPr>
        <dsp:cNvPr id="0" name=""/>
        <dsp:cNvSpPr/>
      </dsp:nvSpPr>
      <dsp:spPr>
        <a:xfrm>
          <a:off x="1906526" y="2071768"/>
          <a:ext cx="2429524" cy="19124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Heliocentrismo (Copérnico y Galileo).</a:t>
          </a:r>
          <a:endParaRPr lang="en-US" sz="1800" b="0" kern="1200" dirty="0">
            <a:latin typeface="Calibri"/>
            <a:ea typeface="+mn-ea"/>
            <a:cs typeface="+mn-cs"/>
          </a:endParaRPr>
        </a:p>
      </dsp:txBody>
      <dsp:txXfrm>
        <a:off x="1906526" y="2071768"/>
        <a:ext cx="2429524" cy="191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5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7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94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5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C320-CA86-F74D-9378-92159ED750E8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1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e.rae.es/paradigma" TargetMode="External"/><Relationship Id="rId2" Type="http://schemas.openxmlformats.org/officeDocument/2006/relationships/hyperlink" Target="https://es.wikipedia.org/wiki/Paradigma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D46564-2FE2-4B63-8760-09112A93C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>
                <a:solidFill>
                  <a:srgbClr val="0070C0"/>
                </a:solidFill>
              </a:rPr>
              <a:t>Cambios </a:t>
            </a:r>
            <a:r>
              <a:rPr lang="es-CO" sz="6000" b="1" dirty="0" smtClean="0">
                <a:solidFill>
                  <a:srgbClr val="0070C0"/>
                </a:solidFill>
              </a:rPr>
              <a:t>Paradigmáticos</a:t>
            </a:r>
            <a:endParaRPr lang="es-CO" sz="60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F935FC-571F-407D-975F-12206EDCD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César Ibarra, tutor</a:t>
            </a:r>
          </a:p>
        </p:txBody>
      </p:sp>
    </p:spTree>
    <p:extLst>
      <p:ext uri="{BB962C8B-B14F-4D97-AF65-F5344CB8AC3E}">
        <p14:creationId xmlns:p14="http://schemas.microsoft.com/office/powerpoint/2010/main" val="131531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4582" y="257417"/>
            <a:ext cx="5764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070C0"/>
                </a:solidFill>
              </a:rPr>
              <a:t>Ejemplos de paradigmas</a:t>
            </a: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xmlns="" id="{24B58BCE-E269-4D76-9346-4B4F9F14D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169580"/>
              </p:ext>
            </p:extLst>
          </p:nvPr>
        </p:nvGraphicFramePr>
        <p:xfrm>
          <a:off x="4308129" y="1220408"/>
          <a:ext cx="4338437" cy="398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BC4CD0D-B0DF-4882-A24E-F57561C3B8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86" t="43386" r="23361" b="3466"/>
          <a:stretch/>
        </p:blipFill>
        <p:spPr>
          <a:xfrm>
            <a:off x="276841" y="3427373"/>
            <a:ext cx="2497095" cy="1883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A74BC81-CBF1-41C0-9AA7-AD55F3BD40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3970" y="1121500"/>
            <a:ext cx="2103299" cy="22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0F1EB1-E71E-4FFE-8A57-64A7689FF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8000" dirty="0">
                <a:solidFill>
                  <a:srgbClr val="0070C0"/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6230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Definición de paradigma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4874" y="1220075"/>
            <a:ext cx="5687568" cy="3771636"/>
          </a:xfrm>
        </p:spPr>
        <p:txBody>
          <a:bodyPr>
            <a:normAutofit fontScale="70000" lnSpcReduction="20000"/>
          </a:bodyPr>
          <a:lstStyle/>
          <a:p>
            <a:endParaRPr lang="es-MX" dirty="0" smtClean="0"/>
          </a:p>
          <a:p>
            <a:r>
              <a:rPr lang="es-MX" dirty="0"/>
              <a:t>Etimología: El término </a:t>
            </a:r>
            <a:r>
              <a:rPr lang="es-MX" dirty="0" smtClean="0"/>
              <a:t>paradigma​ </a:t>
            </a:r>
            <a:r>
              <a:rPr lang="es-MX" dirty="0"/>
              <a:t>se origina en la palabra griega πα</a:t>
            </a:r>
            <a:r>
              <a:rPr lang="es-MX" dirty="0" err="1"/>
              <a:t>ράδειγμ</a:t>
            </a:r>
            <a:r>
              <a:rPr lang="es-MX" dirty="0"/>
              <a:t>α [parádeigma] que en griego antiguo significa "modelo" o "ejemplo". </a:t>
            </a:r>
            <a:r>
              <a:rPr lang="es-MX" dirty="0" smtClean="0"/>
              <a:t>Fuente</a:t>
            </a:r>
            <a:r>
              <a:rPr lang="es-MX" dirty="0"/>
              <a:t>: </a:t>
            </a:r>
            <a:r>
              <a:rPr lang="es-MX" sz="2300" dirty="0">
                <a:hlinkClick r:id="rId2"/>
              </a:rPr>
              <a:t>https://</a:t>
            </a:r>
            <a:r>
              <a:rPr lang="es-MX" sz="2300" dirty="0" smtClean="0">
                <a:hlinkClick r:id="rId2"/>
              </a:rPr>
              <a:t>es.wikipedia.org/wiki/Paradigma</a:t>
            </a:r>
            <a:endParaRPr lang="es-MX" sz="2300" dirty="0" smtClean="0"/>
          </a:p>
          <a:p>
            <a:r>
              <a:rPr lang="es-MX" dirty="0" smtClean="0"/>
              <a:t>Definición: Teoría</a:t>
            </a:r>
            <a:r>
              <a:rPr lang="es-MX" dirty="0"/>
              <a:t> o conjunto de teorías cuyo núcleo </a:t>
            </a:r>
            <a:r>
              <a:rPr lang="es-MX" dirty="0" smtClean="0"/>
              <a:t>       central</a:t>
            </a:r>
            <a:r>
              <a:rPr lang="es-MX" dirty="0"/>
              <a:t> se acepta sin cuestionar y que </a:t>
            </a:r>
            <a:r>
              <a:rPr lang="es-MX" dirty="0" smtClean="0"/>
              <a:t>            suministra</a:t>
            </a:r>
            <a:r>
              <a:rPr lang="es-MX" dirty="0"/>
              <a:t> </a:t>
            </a:r>
            <a:r>
              <a:rPr lang="es-MX" dirty="0" smtClean="0"/>
              <a:t> la</a:t>
            </a:r>
            <a:r>
              <a:rPr lang="es-MX" dirty="0"/>
              <a:t> base y modelo para resolver </a:t>
            </a:r>
            <a:r>
              <a:rPr lang="es-MX" dirty="0" smtClean="0"/>
              <a:t>    problemas</a:t>
            </a:r>
            <a:r>
              <a:rPr lang="es-MX" dirty="0"/>
              <a:t> y </a:t>
            </a:r>
            <a:r>
              <a:rPr lang="es-MX" dirty="0" smtClean="0"/>
              <a:t> avanzar</a:t>
            </a:r>
            <a:r>
              <a:rPr lang="es-MX" dirty="0"/>
              <a:t> en el conocimiento. </a:t>
            </a:r>
            <a:r>
              <a:rPr lang="es-MX" i="1" dirty="0"/>
              <a:t>El </a:t>
            </a:r>
            <a:r>
              <a:rPr lang="es-MX" i="1" dirty="0" smtClean="0"/>
              <a:t>  paradigma</a:t>
            </a:r>
            <a:r>
              <a:rPr lang="es-MX" i="1" dirty="0"/>
              <a:t> </a:t>
            </a:r>
            <a:r>
              <a:rPr lang="es-MX" i="1" dirty="0" smtClean="0"/>
              <a:t>newtoniano. </a:t>
            </a:r>
            <a:r>
              <a:rPr lang="es-MX" i="1" dirty="0"/>
              <a:t>Fuente: </a:t>
            </a:r>
            <a:r>
              <a:rPr lang="es-MX" sz="2300" i="1" dirty="0">
                <a:hlinkClick r:id="rId3"/>
              </a:rPr>
              <a:t>https://</a:t>
            </a:r>
            <a:r>
              <a:rPr lang="es-MX" sz="2300" i="1" dirty="0" smtClean="0">
                <a:hlinkClick r:id="rId3"/>
              </a:rPr>
              <a:t>dle.rae.es/paradigma</a:t>
            </a:r>
            <a:r>
              <a:rPr lang="es-MX" sz="2300" i="1" dirty="0" smtClean="0"/>
              <a:t> </a:t>
            </a:r>
            <a:endParaRPr lang="es-CO" sz="2300" dirty="0"/>
          </a:p>
        </p:txBody>
      </p:sp>
      <p:pic>
        <p:nvPicPr>
          <p:cNvPr id="1026" name="Picture 2" descr="Los paradigmas por Miguel A. Sánchez | El Semanar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14286" r="83333">
                        <a14:foregroundMark x1="62738" y1="46964" x2="62738" y2="46964"/>
                        <a14:foregroundMark x1="47262" y1="52679" x2="47262" y2="52679"/>
                        <a14:foregroundMark x1="47857" y1="42679" x2="47857" y2="42679"/>
                        <a14:foregroundMark x1="47738" y1="34643" x2="47738" y2="3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9" r="18794"/>
          <a:stretch/>
        </p:blipFill>
        <p:spPr bwMode="auto">
          <a:xfrm flipH="1">
            <a:off x="259201" y="1431953"/>
            <a:ext cx="2483999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8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70C0"/>
                </a:solidFill>
              </a:rPr>
              <a:t>Paradigma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1951" y="1360633"/>
            <a:ext cx="6061659" cy="3901696"/>
          </a:xfrm>
        </p:spPr>
        <p:txBody>
          <a:bodyPr>
            <a:normAutofit fontScale="92500" lnSpcReduction="10000"/>
          </a:bodyPr>
          <a:lstStyle/>
          <a:p>
            <a:r>
              <a:rPr lang="es-ES" sz="4000" dirty="0">
                <a:solidFill>
                  <a:srgbClr val="00B0F0"/>
                </a:solidFill>
              </a:rPr>
              <a:t>Thomas Kuhn (1922-1996), científico estadounidense.  </a:t>
            </a:r>
          </a:p>
          <a:p>
            <a:r>
              <a:rPr lang="es-ES" sz="4000" dirty="0">
                <a:solidFill>
                  <a:srgbClr val="00B0F0"/>
                </a:solidFill>
              </a:rPr>
              <a:t>Autor de “La estructura de las revoluciones científicas”.</a:t>
            </a:r>
          </a:p>
          <a:p>
            <a:r>
              <a:rPr lang="es-ES" sz="4000" dirty="0">
                <a:solidFill>
                  <a:srgbClr val="00B0F0"/>
                </a:solidFill>
              </a:rPr>
              <a:t>La ciencia no es solo la acumulación de </a:t>
            </a:r>
            <a:r>
              <a:rPr lang="es-ES" sz="4000" dirty="0" smtClean="0">
                <a:solidFill>
                  <a:srgbClr val="00B0F0"/>
                </a:solidFill>
              </a:rPr>
              <a:t>conocimiento…</a:t>
            </a:r>
            <a:endParaRPr lang="es-ES" sz="4000" dirty="0">
              <a:solidFill>
                <a:srgbClr val="00B0F0"/>
              </a:solidFill>
            </a:endParaRPr>
          </a:p>
          <a:p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CB57874-41CF-4154-A993-2B103BDD8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2" b="94595" l="10000" r="90000">
                        <a14:foregroundMark x1="27167" y1="10270" x2="27167" y2="10270"/>
                        <a14:foregroundMark x1="29333" y1="8919" x2="29333" y2="8919"/>
                        <a14:foregroundMark x1="33667" y1="7703" x2="33667" y2="7703"/>
                        <a14:foregroundMark x1="34833" y1="7162" x2="34833" y2="7162"/>
                        <a14:foregroundMark x1="74833" y1="91351" x2="74833" y2="91351"/>
                        <a14:foregroundMark x1="56000" y1="93243" x2="56000" y2="93243"/>
                        <a14:foregroundMark x1="54667" y1="92973" x2="54667" y2="92973"/>
                        <a14:foregroundMark x1="34167" y1="94595" x2="34167" y2="94595"/>
                        <a14:foregroundMark x1="37500" y1="94189" x2="38500" y2="93784"/>
                        <a14:foregroundMark x1="22667" y1="90405" x2="22667" y2="90405"/>
                        <a14:foregroundMark x1="16833" y1="90676" x2="16833" y2="90676"/>
                        <a14:foregroundMark x1="15667" y1="90676" x2="15667" y2="90676"/>
                        <a14:foregroundMark x1="16667" y1="92027" x2="16667" y2="92027"/>
                        <a14:foregroundMark x1="16667" y1="92027" x2="16667" y2="92027"/>
                        <a14:foregroundMark x1="25333" y1="20811" x2="25333" y2="20811"/>
                        <a14:foregroundMark x1="30333" y1="20541" x2="30333" y2="20541"/>
                        <a14:foregroundMark x1="14000" y1="17432" x2="14000" y2="17432"/>
                        <a14:foregroundMark x1="14000" y1="19189" x2="15000" y2="19054"/>
                        <a14:foregroundMark x1="18333" y1="16486" x2="18667" y2="15811"/>
                        <a14:foregroundMark x1="18833" y1="14189" x2="18833" y2="14189"/>
                        <a14:foregroundMark x1="21000" y1="12838" x2="21000" y2="12838"/>
                        <a14:foregroundMark x1="23000" y1="10135" x2="23000" y2="10135"/>
                        <a14:foregroundMark x1="25333" y1="8784" x2="25333" y2="8784"/>
                        <a14:foregroundMark x1="25333" y1="7703" x2="25333" y2="7703"/>
                        <a14:foregroundMark x1="25333" y1="7297" x2="25333" y2="7297"/>
                        <a14:foregroundMark x1="20500" y1="10270" x2="20333" y2="10946"/>
                        <a14:foregroundMark x1="18333" y1="12838" x2="18333" y2="13514"/>
                        <a14:foregroundMark x1="18333" y1="14054" x2="18333" y2="14054"/>
                        <a14:foregroundMark x1="18333" y1="14459" x2="18333" y2="14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4727" flipH="1">
            <a:off x="-241723" y="1163060"/>
            <a:ext cx="3167803" cy="38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Paradigma según Kuhn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469" y="1163061"/>
            <a:ext cx="5893654" cy="411389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00B0F0"/>
                </a:solidFill>
              </a:rPr>
              <a:t>Es un modelo que los científicos siguen en un período histórico dado y que consiste en teorías, formas de procedimiento, métodos y principios.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E072611-730A-4571-9F01-B686C8D9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00" b="98600" l="9118" r="92059">
                        <a14:foregroundMark x1="38235" y1="42800" x2="38235" y2="42800"/>
                        <a14:foregroundMark x1="35000" y1="40600" x2="35000" y2="40600"/>
                        <a14:foregroundMark x1="35000" y1="39600" x2="35000" y2="39600"/>
                        <a14:foregroundMark x1="92059" y1="58000" x2="92059" y2="58000"/>
                        <a14:foregroundMark x1="76765" y1="81800" x2="76765" y2="81800"/>
                        <a14:foregroundMark x1="76765" y1="81800" x2="76765" y2="81800"/>
                        <a14:foregroundMark x1="77647" y1="82400" x2="77647" y2="82400"/>
                        <a14:foregroundMark x1="78824" y1="84000" x2="78824" y2="84000"/>
                        <a14:foregroundMark x1="69118" y1="97400" x2="69118" y2="97400"/>
                        <a14:foregroundMark x1="66471" y1="97600" x2="66471" y2="97600"/>
                        <a14:foregroundMark x1="66471" y1="97600" x2="64412" y2="97600"/>
                        <a14:foregroundMark x1="60294" y1="97600" x2="58824" y2="97600"/>
                        <a14:foregroundMark x1="53824" y1="97600" x2="53824" y2="97600"/>
                        <a14:foregroundMark x1="51765" y1="98000" x2="51765" y2="98000"/>
                        <a14:foregroundMark x1="50588" y1="98400" x2="50588" y2="98400"/>
                        <a14:foregroundMark x1="49412" y1="98600" x2="49412" y2="98600"/>
                        <a14:foregroundMark x1="54706" y1="98200" x2="54706" y2="98200"/>
                        <a14:foregroundMark x1="50882" y1="96800" x2="50882" y2="96800"/>
                        <a14:foregroundMark x1="52941" y1="93000" x2="52941" y2="93000"/>
                        <a14:foregroundMark x1="61765" y1="97600" x2="61765" y2="97600"/>
                        <a14:foregroundMark x1="74706" y1="94000" x2="74706" y2="94000"/>
                        <a14:foregroundMark x1="87059" y1="85600" x2="87059" y2="85600"/>
                        <a14:foregroundMark x1="84412" y1="84800" x2="84412" y2="84800"/>
                        <a14:foregroundMark x1="88235" y1="85800" x2="88235" y2="85800"/>
                        <a14:foregroundMark x1="9118" y1="81800" x2="9118" y2="81800"/>
                        <a14:foregroundMark x1="27059" y1="57000" x2="27059" y2="57000"/>
                        <a14:foregroundMark x1="49706" y1="46000" x2="49706" y2="46000"/>
                        <a14:foregroundMark x1="43824" y1="46200" x2="43824" y2="46200"/>
                      </a14:backgroundRemoval>
                    </a14:imgEffect>
                  </a14:imgLayer>
                </a14:imgProps>
              </a:ext>
            </a:extLst>
          </a:blip>
          <a:srcRect t="38077"/>
          <a:stretch/>
        </p:blipFill>
        <p:spPr>
          <a:xfrm>
            <a:off x="5617055" y="1243584"/>
            <a:ext cx="3675144" cy="33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Paradigma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81D20AAE-644F-433A-8BE9-15500DB55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935108"/>
              </p:ext>
            </p:extLst>
          </p:nvPr>
        </p:nvGraphicFramePr>
        <p:xfrm>
          <a:off x="2866145" y="1181365"/>
          <a:ext cx="5939755" cy="414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35D89CE-A248-4BD8-B832-CD2DCFE79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68" y="1495168"/>
            <a:ext cx="2551096" cy="37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4582" y="257417"/>
            <a:ext cx="6654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070C0"/>
                </a:solidFill>
              </a:rPr>
              <a:t>Evolución de los paradigmas</a:t>
            </a: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xmlns="" id="{24B58BCE-E269-4D76-9346-4B4F9F14D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778277"/>
              </p:ext>
            </p:extLst>
          </p:nvPr>
        </p:nvGraphicFramePr>
        <p:xfrm>
          <a:off x="234363" y="1144921"/>
          <a:ext cx="5063778" cy="398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4161E4C-4C4D-4BC6-AD5D-0A9EFFAC45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141" y="1144921"/>
            <a:ext cx="3704147" cy="30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4582" y="257417"/>
            <a:ext cx="6654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070C0"/>
                </a:solidFill>
              </a:rPr>
              <a:t>Evolución de los paradigmas</a:t>
            </a: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xmlns="" id="{24B58BCE-E269-4D76-9346-4B4F9F14D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30342"/>
              </p:ext>
            </p:extLst>
          </p:nvPr>
        </p:nvGraphicFramePr>
        <p:xfrm>
          <a:off x="0" y="1126541"/>
          <a:ext cx="5786324" cy="439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41 Fotos de Telescopio Espacial Hubb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8304" r="6924" b="11063"/>
          <a:stretch/>
        </p:blipFill>
        <p:spPr bwMode="auto">
          <a:xfrm>
            <a:off x="5515661" y="1265526"/>
            <a:ext cx="3328416" cy="32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4582" y="257417"/>
            <a:ext cx="5764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070C0"/>
                </a:solidFill>
              </a:rPr>
              <a:t>Ejemplos de paradigmas</a:t>
            </a: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xmlns="" id="{24B58BCE-E269-4D76-9346-4B4F9F14D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080993"/>
              </p:ext>
            </p:extLst>
          </p:nvPr>
        </p:nvGraphicFramePr>
        <p:xfrm>
          <a:off x="3803381" y="1206393"/>
          <a:ext cx="5063778" cy="398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E4154CA-2EDA-44AA-8E2C-4241CA212C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150"/>
          <a:stretch/>
        </p:blipFill>
        <p:spPr>
          <a:xfrm>
            <a:off x="207684" y="1467649"/>
            <a:ext cx="3801924" cy="34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4582" y="257417"/>
            <a:ext cx="5764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070C0"/>
                </a:solidFill>
              </a:rPr>
              <a:t>Ejemplos de paradigmas</a:t>
            </a: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xmlns="" id="{24B58BCE-E269-4D76-9346-4B4F9F14D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885480"/>
              </p:ext>
            </p:extLst>
          </p:nvPr>
        </p:nvGraphicFramePr>
        <p:xfrm>
          <a:off x="3871115" y="1160494"/>
          <a:ext cx="5063778" cy="398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0BA28FF-ABB4-4127-B6FF-292750F06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841" y="1459965"/>
            <a:ext cx="3371060" cy="1567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6C3F189-E51F-4786-A57B-8E385C09BE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947"/>
          <a:stretch/>
        </p:blipFill>
        <p:spPr>
          <a:xfrm>
            <a:off x="276842" y="3291567"/>
            <a:ext cx="3377254" cy="1734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142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227</Words>
  <Application>Microsoft Office PowerPoint</Application>
  <PresentationFormat>Presentación en pantalla (16:10)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Cambios Paradigmáticos</vt:lpstr>
      <vt:lpstr>Definición de paradigma</vt:lpstr>
      <vt:lpstr>Paradigma</vt:lpstr>
      <vt:lpstr>Paradigma según Kuhn</vt:lpstr>
      <vt:lpstr>Paradigma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304</dc:creator>
  <cp:lastModifiedBy>César Ibarra</cp:lastModifiedBy>
  <cp:revision>43</cp:revision>
  <dcterms:created xsi:type="dcterms:W3CDTF">2019-01-31T18:24:45Z</dcterms:created>
  <dcterms:modified xsi:type="dcterms:W3CDTF">2021-10-13T16:15:53Z</dcterms:modified>
</cp:coreProperties>
</file>