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79" r:id="rId4"/>
    <p:sldId id="268" r:id="rId5"/>
    <p:sldId id="280" r:id="rId6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thia Yeraldin Ortiz Rodriguez" initials="CYO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6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388" y="-82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56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5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14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6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07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17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FC4BA1-6D34-46CC-A56B-42AE26E3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1DC3943-B8AB-403E-BD79-83C7DF7C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A5E9AEE-B7CE-4D3C-BF8D-64CD7DCA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4235723-A893-4812-B6E1-9932AC0D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79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5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7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4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94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C320-CA86-F74D-9378-92159ED750E8}" type="datetimeFigureOut">
              <a:rPr lang="es-ES" smtClean="0"/>
              <a:t>27/10/2021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1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utt.ly/kRF8pLY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D46564-2FE2-4B63-8760-09112A93C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85" y="1775355"/>
            <a:ext cx="8853853" cy="1225021"/>
          </a:xfrm>
        </p:spPr>
        <p:txBody>
          <a:bodyPr>
            <a:normAutofit fontScale="90000"/>
          </a:bodyPr>
          <a:lstStyle/>
          <a:p>
            <a:r>
              <a:rPr lang="es-CO" sz="6000" b="1" dirty="0" smtClean="0">
                <a:solidFill>
                  <a:srgbClr val="0070C0"/>
                </a:solidFill>
              </a:rPr>
              <a:t>Estructura del Estado Colombiano</a:t>
            </a:r>
            <a:endParaRPr lang="es-CO" sz="6000" b="1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7F935FC-571F-407D-975F-12206EDCD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César Ibarra, tutor</a:t>
            </a:r>
          </a:p>
        </p:txBody>
      </p:sp>
    </p:spTree>
    <p:extLst>
      <p:ext uri="{BB962C8B-B14F-4D97-AF65-F5344CB8AC3E}">
        <p14:creationId xmlns:p14="http://schemas.microsoft.com/office/powerpoint/2010/main" val="13153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36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Estructura de la Administración Pública</a:t>
            </a: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21139" r="23444" b="26002"/>
          <a:stretch/>
        </p:blipFill>
        <p:spPr bwMode="auto">
          <a:xfrm>
            <a:off x="345630" y="1108144"/>
            <a:ext cx="7436296" cy="415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1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19314"/>
            <a:ext cx="8229600" cy="952500"/>
          </a:xfrm>
        </p:spPr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Estructura del Estado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5" name="AutoShape 2" descr="El proceso de Argumentación y la fórmula AREL – El Blog de Cristofel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4" descr="El proceso de Argumentación y la fórmula AREL – El Blog de Cristofeli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0" t="26756" r="27757" b="31392"/>
          <a:stretch/>
        </p:blipFill>
        <p:spPr bwMode="auto">
          <a:xfrm>
            <a:off x="419100" y="971814"/>
            <a:ext cx="8312150" cy="43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4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501650" y="219339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0070C0"/>
                </a:solidFill>
              </a:rPr>
              <a:t>Cibergrafía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 txBox="1">
            <a:spLocks/>
          </p:cNvSpPr>
          <p:nvPr/>
        </p:nvSpPr>
        <p:spPr>
          <a:xfrm>
            <a:off x="3638550" y="2095500"/>
            <a:ext cx="4921249" cy="1400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600" dirty="0" smtClean="0">
                <a:solidFill>
                  <a:srgbClr val="0070C0"/>
                </a:solidFill>
              </a:rPr>
              <a:t>Gómez, H. (18 de junio del 2014). </a:t>
            </a:r>
            <a:r>
              <a:rPr lang="es-MX" sz="1600" i="1" dirty="0">
                <a:solidFill>
                  <a:srgbClr val="0070C0"/>
                </a:solidFill>
              </a:rPr>
              <a:t>Estructura y </a:t>
            </a:r>
            <a:r>
              <a:rPr lang="es-MX" sz="1600" i="1" dirty="0" smtClean="0">
                <a:solidFill>
                  <a:srgbClr val="0070C0"/>
                </a:solidFill>
              </a:rPr>
              <a:t>	organización </a:t>
            </a:r>
            <a:r>
              <a:rPr lang="es-MX" sz="1600" i="1" dirty="0">
                <a:solidFill>
                  <a:srgbClr val="0070C0"/>
                </a:solidFill>
              </a:rPr>
              <a:t>de la </a:t>
            </a:r>
            <a:r>
              <a:rPr lang="es-MX" sz="1600" i="1" dirty="0" smtClean="0">
                <a:solidFill>
                  <a:srgbClr val="0070C0"/>
                </a:solidFill>
              </a:rPr>
              <a:t>administración pública </a:t>
            </a:r>
            <a:r>
              <a:rPr lang="es-MX" sz="1600" i="1" dirty="0">
                <a:solidFill>
                  <a:srgbClr val="0070C0"/>
                </a:solidFill>
              </a:rPr>
              <a:t>mapa </a:t>
            </a:r>
            <a:r>
              <a:rPr lang="es-MX" sz="1600" i="1" dirty="0" smtClean="0">
                <a:solidFill>
                  <a:srgbClr val="0070C0"/>
                </a:solidFill>
              </a:rPr>
              <a:t>	conceptual</a:t>
            </a:r>
            <a:r>
              <a:rPr lang="es-MX" sz="1600" dirty="0" smtClean="0">
                <a:solidFill>
                  <a:srgbClr val="0070C0"/>
                </a:solidFill>
              </a:rPr>
              <a:t>. </a:t>
            </a:r>
            <a:r>
              <a:rPr lang="es-CO" sz="1600" dirty="0" smtClean="0">
                <a:solidFill>
                  <a:srgbClr val="0070C0"/>
                </a:solidFill>
              </a:rPr>
              <a:t>Sitio </a:t>
            </a:r>
            <a:r>
              <a:rPr lang="es-CO" sz="1600" dirty="0">
                <a:solidFill>
                  <a:srgbClr val="0070C0"/>
                </a:solidFill>
              </a:rPr>
              <a:t>web: </a:t>
            </a:r>
            <a:r>
              <a:rPr lang="es-CO" sz="1600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es-CO" sz="1600" dirty="0">
                <a:solidFill>
                  <a:srgbClr val="0070C0"/>
                </a:solidFill>
                <a:hlinkClick r:id="rId2"/>
              </a:rPr>
              <a:t>://</a:t>
            </a:r>
            <a:r>
              <a:rPr lang="es-CO" sz="1600" dirty="0" smtClean="0">
                <a:solidFill>
                  <a:srgbClr val="0070C0"/>
                </a:solidFill>
                <a:hlinkClick r:id="rId2"/>
              </a:rPr>
              <a:t>cutt.ly/kRF8pLY</a:t>
            </a:r>
            <a:r>
              <a:rPr lang="es-CO" sz="1600" dirty="0" smtClean="0">
                <a:solidFill>
                  <a:srgbClr val="0070C0"/>
                </a:solidFill>
              </a:rPr>
              <a:t> </a:t>
            </a:r>
            <a:r>
              <a:rPr lang="es-CO" sz="1600" dirty="0">
                <a:solidFill>
                  <a:srgbClr val="0070C0"/>
                </a:solidFill>
              </a:rPr>
              <a:t> </a:t>
            </a:r>
            <a:r>
              <a:rPr lang="es-CO" sz="1600" dirty="0" smtClean="0">
                <a:solidFill>
                  <a:srgbClr val="0070C0"/>
                </a:solidFill>
              </a:rPr>
              <a:t>	Institución Educativa </a:t>
            </a:r>
            <a:r>
              <a:rPr lang="es-CO" sz="1600" dirty="0">
                <a:solidFill>
                  <a:srgbClr val="0070C0"/>
                </a:solidFill>
              </a:rPr>
              <a:t>Técnica </a:t>
            </a:r>
            <a:r>
              <a:rPr lang="es-CO" sz="1600" dirty="0" smtClean="0">
                <a:solidFill>
                  <a:srgbClr val="0070C0"/>
                </a:solidFill>
              </a:rPr>
              <a:t>Guillermo León 	Valencia.</a:t>
            </a:r>
            <a:endParaRPr lang="es-CO" sz="1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1760895"/>
            <a:ext cx="3169147" cy="206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0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0F1EB1-E71E-4FFE-8A57-64A7689FF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8000" dirty="0">
                <a:solidFill>
                  <a:srgbClr val="0070C0"/>
                </a:solidFill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21635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32</Words>
  <Application>Microsoft Office PowerPoint</Application>
  <PresentationFormat>Presentación en pantalla (16:10)</PresentationFormat>
  <Paragraphs>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Estructura del Estado Colombiano</vt:lpstr>
      <vt:lpstr>Estructura de la Administración Pública</vt:lpstr>
      <vt:lpstr>Estructura del Estado</vt:lpstr>
      <vt:lpstr>Presentación de PowerPoint</vt:lpstr>
      <vt:lpstr>Gracias…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304</dc:creator>
  <cp:lastModifiedBy>César Ibarra</cp:lastModifiedBy>
  <cp:revision>60</cp:revision>
  <dcterms:created xsi:type="dcterms:W3CDTF">2019-01-31T18:24:45Z</dcterms:created>
  <dcterms:modified xsi:type="dcterms:W3CDTF">2021-10-27T21:57:00Z</dcterms:modified>
</cp:coreProperties>
</file>