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715000" type="screen16x1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>
      <p:cViewPr>
        <p:scale>
          <a:sx n="130" d="100"/>
          <a:sy n="130" d="100"/>
        </p:scale>
        <p:origin x="-1110" y="-17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F3F65-5162-41B2-8C0F-C188C9F93328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0FA0EAA-4122-4F26-904F-0A6493570F20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Del griego: </a:t>
          </a:r>
          <a:r>
            <a:rPr lang="es-CO" b="1" dirty="0" err="1" smtClean="0">
              <a:solidFill>
                <a:schemeClr val="tx1"/>
              </a:solidFill>
            </a:rPr>
            <a:t>φιλοσοφί</a:t>
          </a:r>
          <a:r>
            <a:rPr lang="es-CO" b="1" dirty="0" smtClean="0">
              <a:solidFill>
                <a:schemeClr val="tx1"/>
              </a:solidFill>
            </a:rPr>
            <a:t>α</a:t>
          </a:r>
          <a:endParaRPr lang="es-CO" b="1" dirty="0">
            <a:solidFill>
              <a:schemeClr val="tx1"/>
            </a:solidFill>
          </a:endParaRPr>
        </a:p>
      </dgm:t>
    </dgm:pt>
    <dgm:pt modelId="{8E98A254-72AF-4053-9B30-A225E0A65EF7}" type="parTrans" cxnId="{8D714DF0-C21E-4A70-92F8-47D086F2A31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270B187-C4DA-44B6-8996-84B12C6B4F95}" type="sibTrans" cxnId="{8D714DF0-C21E-4A70-92F8-47D086F2A31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3F6C827-D112-4A32-A57D-B5B0225CF432}">
      <dgm:prSet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Del latín: </a:t>
          </a:r>
          <a:r>
            <a:rPr lang="es-CO" b="1" dirty="0" err="1" smtClean="0">
              <a:solidFill>
                <a:schemeClr val="tx1"/>
              </a:solidFill>
            </a:rPr>
            <a:t>philosophia</a:t>
          </a:r>
          <a:endParaRPr lang="es-CO" b="1" dirty="0" smtClean="0">
            <a:solidFill>
              <a:schemeClr val="tx1"/>
            </a:solidFill>
          </a:endParaRPr>
        </a:p>
      </dgm:t>
    </dgm:pt>
    <dgm:pt modelId="{1769EA82-DE1E-4E35-BCF7-559F919152D5}" type="parTrans" cxnId="{F4C28157-820E-48B3-9D1F-DA8C1F76214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901BEA0-867D-4301-8108-0C9E9661699A}" type="sibTrans" cxnId="{F4C28157-820E-48B3-9D1F-DA8C1F76214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98A28CF-606D-4819-B6CD-2939182084BB}">
      <dgm:prSet/>
      <dgm:spPr/>
      <dgm:t>
        <a:bodyPr/>
        <a:lstStyle/>
        <a:p>
          <a:r>
            <a:rPr lang="es-CO" b="1" smtClean="0">
              <a:solidFill>
                <a:schemeClr val="tx1"/>
              </a:solidFill>
            </a:rPr>
            <a:t>Atribuida a Pitágoras</a:t>
          </a:r>
          <a:endParaRPr lang="es-CO" b="1" dirty="0" smtClean="0">
            <a:solidFill>
              <a:schemeClr val="tx1"/>
            </a:solidFill>
          </a:endParaRPr>
        </a:p>
      </dgm:t>
    </dgm:pt>
    <dgm:pt modelId="{26F9C393-E235-46DE-9A2F-668863EC0742}" type="parTrans" cxnId="{C506B3AA-D977-4E1C-A724-D326480ECFB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5282DDB-A0D4-400B-AEFC-97FCA564D4EE}" type="sibTrans" cxnId="{C506B3AA-D977-4E1C-A724-D326480ECFB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8A6F43C-794B-4CD7-82E7-E0A0DE6908AF}">
      <dgm:prSet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‘Amor por la sabiduría'</a:t>
          </a:r>
        </a:p>
      </dgm:t>
    </dgm:pt>
    <dgm:pt modelId="{5CBAC59B-D368-4D20-B4D0-41D31B65940B}" type="parTrans" cxnId="{E6ED140C-1FCD-4F21-88EE-24EBCD9A554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BEA0490-7535-40BB-A02C-88D75E49BFE5}" type="sibTrans" cxnId="{E6ED140C-1FCD-4F21-88EE-24EBCD9A554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B84F7C7-0279-435B-A452-8135D1518829}" type="pres">
      <dgm:prSet presAssocID="{7B4F3F65-5162-41B2-8C0F-C188C9F933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3052B74-8B98-4829-BEDC-BD1F5EE532AF}" type="pres">
      <dgm:prSet presAssocID="{30FA0EAA-4122-4F26-904F-0A6493570F20}" presName="parentLin" presStyleCnt="0"/>
      <dgm:spPr/>
    </dgm:pt>
    <dgm:pt modelId="{AD16381C-F003-4997-8934-49120C836FFD}" type="pres">
      <dgm:prSet presAssocID="{30FA0EAA-4122-4F26-904F-0A6493570F20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E9FF83F4-7ED5-4299-99E0-A565D632289D}" type="pres">
      <dgm:prSet presAssocID="{30FA0EAA-4122-4F26-904F-0A6493570F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9C8B9D-06D0-49EB-AAC4-7BDA06C4A4AF}" type="pres">
      <dgm:prSet presAssocID="{30FA0EAA-4122-4F26-904F-0A6493570F20}" presName="negativeSpace" presStyleCnt="0"/>
      <dgm:spPr/>
    </dgm:pt>
    <dgm:pt modelId="{EE89CE9D-6849-417D-BAC3-765FDCF0977C}" type="pres">
      <dgm:prSet presAssocID="{30FA0EAA-4122-4F26-904F-0A6493570F20}" presName="childText" presStyleLbl="conFgAcc1" presStyleIdx="0" presStyleCnt="4">
        <dgm:presLayoutVars>
          <dgm:bulletEnabled val="1"/>
        </dgm:presLayoutVars>
      </dgm:prSet>
      <dgm:spPr/>
    </dgm:pt>
    <dgm:pt modelId="{1F92266B-887F-4E86-93A1-2132DE733BD0}" type="pres">
      <dgm:prSet presAssocID="{3270B187-C4DA-44B6-8996-84B12C6B4F95}" presName="spaceBetweenRectangles" presStyleCnt="0"/>
      <dgm:spPr/>
    </dgm:pt>
    <dgm:pt modelId="{15BD37DB-B31B-4D18-8EB4-ED049BBD3687}" type="pres">
      <dgm:prSet presAssocID="{83F6C827-D112-4A32-A57D-B5B0225CF432}" presName="parentLin" presStyleCnt="0"/>
      <dgm:spPr/>
    </dgm:pt>
    <dgm:pt modelId="{5B4E6375-6DAD-4D5D-879A-75D255C01750}" type="pres">
      <dgm:prSet presAssocID="{83F6C827-D112-4A32-A57D-B5B0225CF43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793006A4-1E9B-47EA-B85D-71AB65BFAB6B}" type="pres">
      <dgm:prSet presAssocID="{83F6C827-D112-4A32-A57D-B5B0225CF4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57ACD7-A18C-4087-8532-39547C6DD6D9}" type="pres">
      <dgm:prSet presAssocID="{83F6C827-D112-4A32-A57D-B5B0225CF432}" presName="negativeSpace" presStyleCnt="0"/>
      <dgm:spPr/>
    </dgm:pt>
    <dgm:pt modelId="{E4765144-156D-4163-9699-79B3C664B826}" type="pres">
      <dgm:prSet presAssocID="{83F6C827-D112-4A32-A57D-B5B0225CF432}" presName="childText" presStyleLbl="conFgAcc1" presStyleIdx="1" presStyleCnt="4">
        <dgm:presLayoutVars>
          <dgm:bulletEnabled val="1"/>
        </dgm:presLayoutVars>
      </dgm:prSet>
      <dgm:spPr/>
    </dgm:pt>
    <dgm:pt modelId="{0F2B92CA-8758-4F16-955D-B46D95A764BD}" type="pres">
      <dgm:prSet presAssocID="{2901BEA0-867D-4301-8108-0C9E9661699A}" presName="spaceBetweenRectangles" presStyleCnt="0"/>
      <dgm:spPr/>
    </dgm:pt>
    <dgm:pt modelId="{439A5CDE-354A-46D1-85FC-5195A55C7DB8}" type="pres">
      <dgm:prSet presAssocID="{198A28CF-606D-4819-B6CD-2939182084BB}" presName="parentLin" presStyleCnt="0"/>
      <dgm:spPr/>
    </dgm:pt>
    <dgm:pt modelId="{3641C1AD-781D-4016-B22D-38F721B513B5}" type="pres">
      <dgm:prSet presAssocID="{198A28CF-606D-4819-B6CD-2939182084BB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9E2F1337-FFF2-4A5B-864F-8AA1E40971A9}" type="pres">
      <dgm:prSet presAssocID="{198A28CF-606D-4819-B6CD-2939182084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5A7A7C-3CE5-4808-B849-E53528F91DC3}" type="pres">
      <dgm:prSet presAssocID="{198A28CF-606D-4819-B6CD-2939182084BB}" presName="negativeSpace" presStyleCnt="0"/>
      <dgm:spPr/>
    </dgm:pt>
    <dgm:pt modelId="{73A75CDF-8AC6-4ACC-B892-9340A94F2CC2}" type="pres">
      <dgm:prSet presAssocID="{198A28CF-606D-4819-B6CD-2939182084BB}" presName="childText" presStyleLbl="conFgAcc1" presStyleIdx="2" presStyleCnt="4">
        <dgm:presLayoutVars>
          <dgm:bulletEnabled val="1"/>
        </dgm:presLayoutVars>
      </dgm:prSet>
      <dgm:spPr/>
    </dgm:pt>
    <dgm:pt modelId="{42A34F26-D492-4AD3-9500-F1FF79A6A869}" type="pres">
      <dgm:prSet presAssocID="{D5282DDB-A0D4-400B-AEFC-97FCA564D4EE}" presName="spaceBetweenRectangles" presStyleCnt="0"/>
      <dgm:spPr/>
    </dgm:pt>
    <dgm:pt modelId="{CA0547A9-8F8D-4374-A85B-6AE7CF800E0E}" type="pres">
      <dgm:prSet presAssocID="{38A6F43C-794B-4CD7-82E7-E0A0DE6908AF}" presName="parentLin" presStyleCnt="0"/>
      <dgm:spPr/>
    </dgm:pt>
    <dgm:pt modelId="{C08ADD2D-F106-4358-B585-AFC48FE0ED11}" type="pres">
      <dgm:prSet presAssocID="{38A6F43C-794B-4CD7-82E7-E0A0DE6908AF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51E0DCEE-6117-4DFD-B318-4665A7CB0354}" type="pres">
      <dgm:prSet presAssocID="{38A6F43C-794B-4CD7-82E7-E0A0DE690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23254A-6E44-4F3C-8A60-B1987E50CFC9}" type="pres">
      <dgm:prSet presAssocID="{38A6F43C-794B-4CD7-82E7-E0A0DE6908AF}" presName="negativeSpace" presStyleCnt="0"/>
      <dgm:spPr/>
    </dgm:pt>
    <dgm:pt modelId="{316F5737-831C-4FDF-BB62-A98D9F496383}" type="pres">
      <dgm:prSet presAssocID="{38A6F43C-794B-4CD7-82E7-E0A0DE6908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D714DF0-C21E-4A70-92F8-47D086F2A316}" srcId="{7B4F3F65-5162-41B2-8C0F-C188C9F93328}" destId="{30FA0EAA-4122-4F26-904F-0A6493570F20}" srcOrd="0" destOrd="0" parTransId="{8E98A254-72AF-4053-9B30-A225E0A65EF7}" sibTransId="{3270B187-C4DA-44B6-8996-84B12C6B4F95}"/>
    <dgm:cxn modelId="{BCDBEF89-C04D-44CA-8361-D1BE726644A8}" type="presOf" srcId="{83F6C827-D112-4A32-A57D-B5B0225CF432}" destId="{5B4E6375-6DAD-4D5D-879A-75D255C01750}" srcOrd="0" destOrd="0" presId="urn:microsoft.com/office/officeart/2005/8/layout/list1"/>
    <dgm:cxn modelId="{4C110D72-BAF9-4E66-AB1F-A5CBF755F724}" type="presOf" srcId="{7B4F3F65-5162-41B2-8C0F-C188C9F93328}" destId="{6B84F7C7-0279-435B-A452-8135D1518829}" srcOrd="0" destOrd="0" presId="urn:microsoft.com/office/officeart/2005/8/layout/list1"/>
    <dgm:cxn modelId="{C506B3AA-D977-4E1C-A724-D326480ECFBC}" srcId="{7B4F3F65-5162-41B2-8C0F-C188C9F93328}" destId="{198A28CF-606D-4819-B6CD-2939182084BB}" srcOrd="2" destOrd="0" parTransId="{26F9C393-E235-46DE-9A2F-668863EC0742}" sibTransId="{D5282DDB-A0D4-400B-AEFC-97FCA564D4EE}"/>
    <dgm:cxn modelId="{000C7BB2-0C34-4F21-AF38-64D9FD6C8832}" type="presOf" srcId="{30FA0EAA-4122-4F26-904F-0A6493570F20}" destId="{E9FF83F4-7ED5-4299-99E0-A565D632289D}" srcOrd="1" destOrd="0" presId="urn:microsoft.com/office/officeart/2005/8/layout/list1"/>
    <dgm:cxn modelId="{1B095A28-0FFA-48DB-B141-ED761C4D653D}" type="presOf" srcId="{38A6F43C-794B-4CD7-82E7-E0A0DE6908AF}" destId="{C08ADD2D-F106-4358-B585-AFC48FE0ED11}" srcOrd="0" destOrd="0" presId="urn:microsoft.com/office/officeart/2005/8/layout/list1"/>
    <dgm:cxn modelId="{61495477-F0D2-451C-9E20-A8364D667973}" type="presOf" srcId="{38A6F43C-794B-4CD7-82E7-E0A0DE6908AF}" destId="{51E0DCEE-6117-4DFD-B318-4665A7CB0354}" srcOrd="1" destOrd="0" presId="urn:microsoft.com/office/officeart/2005/8/layout/list1"/>
    <dgm:cxn modelId="{E6ED140C-1FCD-4F21-88EE-24EBCD9A5541}" srcId="{7B4F3F65-5162-41B2-8C0F-C188C9F93328}" destId="{38A6F43C-794B-4CD7-82E7-E0A0DE6908AF}" srcOrd="3" destOrd="0" parTransId="{5CBAC59B-D368-4D20-B4D0-41D31B65940B}" sibTransId="{3BEA0490-7535-40BB-A02C-88D75E49BFE5}"/>
    <dgm:cxn modelId="{F4C28157-820E-48B3-9D1F-DA8C1F762148}" srcId="{7B4F3F65-5162-41B2-8C0F-C188C9F93328}" destId="{83F6C827-D112-4A32-A57D-B5B0225CF432}" srcOrd="1" destOrd="0" parTransId="{1769EA82-DE1E-4E35-BCF7-559F919152D5}" sibTransId="{2901BEA0-867D-4301-8108-0C9E9661699A}"/>
    <dgm:cxn modelId="{7262129D-BFFE-465E-BB5A-8F70419ABE32}" type="presOf" srcId="{30FA0EAA-4122-4F26-904F-0A6493570F20}" destId="{AD16381C-F003-4997-8934-49120C836FFD}" srcOrd="0" destOrd="0" presId="urn:microsoft.com/office/officeart/2005/8/layout/list1"/>
    <dgm:cxn modelId="{897B3AED-5A25-4962-A9DF-779C142792F8}" type="presOf" srcId="{198A28CF-606D-4819-B6CD-2939182084BB}" destId="{9E2F1337-FFF2-4A5B-864F-8AA1E40971A9}" srcOrd="1" destOrd="0" presId="urn:microsoft.com/office/officeart/2005/8/layout/list1"/>
    <dgm:cxn modelId="{C8B0ABC9-A3B1-45A3-A320-AA5FCFD8950D}" type="presOf" srcId="{83F6C827-D112-4A32-A57D-B5B0225CF432}" destId="{793006A4-1E9B-47EA-B85D-71AB65BFAB6B}" srcOrd="1" destOrd="0" presId="urn:microsoft.com/office/officeart/2005/8/layout/list1"/>
    <dgm:cxn modelId="{2DB07695-421B-49D4-954D-F2CCA50590E7}" type="presOf" srcId="{198A28CF-606D-4819-B6CD-2939182084BB}" destId="{3641C1AD-781D-4016-B22D-38F721B513B5}" srcOrd="0" destOrd="0" presId="urn:microsoft.com/office/officeart/2005/8/layout/list1"/>
    <dgm:cxn modelId="{7E34D074-A3FF-470F-9ABC-7CC4DA15F030}" type="presParOf" srcId="{6B84F7C7-0279-435B-A452-8135D1518829}" destId="{63052B74-8B98-4829-BEDC-BD1F5EE532AF}" srcOrd="0" destOrd="0" presId="urn:microsoft.com/office/officeart/2005/8/layout/list1"/>
    <dgm:cxn modelId="{2ACA17A0-1D61-4C05-B094-297D833A57B8}" type="presParOf" srcId="{63052B74-8B98-4829-BEDC-BD1F5EE532AF}" destId="{AD16381C-F003-4997-8934-49120C836FFD}" srcOrd="0" destOrd="0" presId="urn:microsoft.com/office/officeart/2005/8/layout/list1"/>
    <dgm:cxn modelId="{66675B9A-2630-487F-A5DC-88BCD4D5E5C3}" type="presParOf" srcId="{63052B74-8B98-4829-BEDC-BD1F5EE532AF}" destId="{E9FF83F4-7ED5-4299-99E0-A565D632289D}" srcOrd="1" destOrd="0" presId="urn:microsoft.com/office/officeart/2005/8/layout/list1"/>
    <dgm:cxn modelId="{11451C71-DF9D-4A4A-9C00-3675B080B50E}" type="presParOf" srcId="{6B84F7C7-0279-435B-A452-8135D1518829}" destId="{789C8B9D-06D0-49EB-AAC4-7BDA06C4A4AF}" srcOrd="1" destOrd="0" presId="urn:microsoft.com/office/officeart/2005/8/layout/list1"/>
    <dgm:cxn modelId="{7049E493-2814-4E17-9BDB-4EEAD0688AC2}" type="presParOf" srcId="{6B84F7C7-0279-435B-A452-8135D1518829}" destId="{EE89CE9D-6849-417D-BAC3-765FDCF0977C}" srcOrd="2" destOrd="0" presId="urn:microsoft.com/office/officeart/2005/8/layout/list1"/>
    <dgm:cxn modelId="{D4191914-F5C4-4E18-ADA4-ED9CD1276549}" type="presParOf" srcId="{6B84F7C7-0279-435B-A452-8135D1518829}" destId="{1F92266B-887F-4E86-93A1-2132DE733BD0}" srcOrd="3" destOrd="0" presId="urn:microsoft.com/office/officeart/2005/8/layout/list1"/>
    <dgm:cxn modelId="{B50AE5CA-74A8-4AB3-B57F-2728C6AFD6B6}" type="presParOf" srcId="{6B84F7C7-0279-435B-A452-8135D1518829}" destId="{15BD37DB-B31B-4D18-8EB4-ED049BBD3687}" srcOrd="4" destOrd="0" presId="urn:microsoft.com/office/officeart/2005/8/layout/list1"/>
    <dgm:cxn modelId="{1504CF4B-8071-4E93-9714-9A7E231FB087}" type="presParOf" srcId="{15BD37DB-B31B-4D18-8EB4-ED049BBD3687}" destId="{5B4E6375-6DAD-4D5D-879A-75D255C01750}" srcOrd="0" destOrd="0" presId="urn:microsoft.com/office/officeart/2005/8/layout/list1"/>
    <dgm:cxn modelId="{946B5B40-8E8E-45A8-80ED-492A1299FF6D}" type="presParOf" srcId="{15BD37DB-B31B-4D18-8EB4-ED049BBD3687}" destId="{793006A4-1E9B-47EA-B85D-71AB65BFAB6B}" srcOrd="1" destOrd="0" presId="urn:microsoft.com/office/officeart/2005/8/layout/list1"/>
    <dgm:cxn modelId="{CE352DF7-ADD8-485C-A564-243FB2CB2A98}" type="presParOf" srcId="{6B84F7C7-0279-435B-A452-8135D1518829}" destId="{EC57ACD7-A18C-4087-8532-39547C6DD6D9}" srcOrd="5" destOrd="0" presId="urn:microsoft.com/office/officeart/2005/8/layout/list1"/>
    <dgm:cxn modelId="{C9F15C7C-2D75-418E-B7C6-A5CBFB32F54F}" type="presParOf" srcId="{6B84F7C7-0279-435B-A452-8135D1518829}" destId="{E4765144-156D-4163-9699-79B3C664B826}" srcOrd="6" destOrd="0" presId="urn:microsoft.com/office/officeart/2005/8/layout/list1"/>
    <dgm:cxn modelId="{34B0F657-A53F-41B6-8BCD-C3D9755A65EB}" type="presParOf" srcId="{6B84F7C7-0279-435B-A452-8135D1518829}" destId="{0F2B92CA-8758-4F16-955D-B46D95A764BD}" srcOrd="7" destOrd="0" presId="urn:microsoft.com/office/officeart/2005/8/layout/list1"/>
    <dgm:cxn modelId="{5E4034D9-78D9-42F8-9C30-60EB36A9E4F6}" type="presParOf" srcId="{6B84F7C7-0279-435B-A452-8135D1518829}" destId="{439A5CDE-354A-46D1-85FC-5195A55C7DB8}" srcOrd="8" destOrd="0" presId="urn:microsoft.com/office/officeart/2005/8/layout/list1"/>
    <dgm:cxn modelId="{A400DB81-2DD1-45AF-B5C6-96DCABFC4F11}" type="presParOf" srcId="{439A5CDE-354A-46D1-85FC-5195A55C7DB8}" destId="{3641C1AD-781D-4016-B22D-38F721B513B5}" srcOrd="0" destOrd="0" presId="urn:microsoft.com/office/officeart/2005/8/layout/list1"/>
    <dgm:cxn modelId="{F8DA9059-63FA-4ABA-BD37-F6B17602F06E}" type="presParOf" srcId="{439A5CDE-354A-46D1-85FC-5195A55C7DB8}" destId="{9E2F1337-FFF2-4A5B-864F-8AA1E40971A9}" srcOrd="1" destOrd="0" presId="urn:microsoft.com/office/officeart/2005/8/layout/list1"/>
    <dgm:cxn modelId="{881DB09A-0FB1-4836-8727-B7CC9D78195E}" type="presParOf" srcId="{6B84F7C7-0279-435B-A452-8135D1518829}" destId="{CF5A7A7C-3CE5-4808-B849-E53528F91DC3}" srcOrd="9" destOrd="0" presId="urn:microsoft.com/office/officeart/2005/8/layout/list1"/>
    <dgm:cxn modelId="{80AC08C4-81CB-4A73-869A-01F01E927B0D}" type="presParOf" srcId="{6B84F7C7-0279-435B-A452-8135D1518829}" destId="{73A75CDF-8AC6-4ACC-B892-9340A94F2CC2}" srcOrd="10" destOrd="0" presId="urn:microsoft.com/office/officeart/2005/8/layout/list1"/>
    <dgm:cxn modelId="{B0F8E8A0-5E1F-4137-B61A-9F4866FA19B8}" type="presParOf" srcId="{6B84F7C7-0279-435B-A452-8135D1518829}" destId="{42A34F26-D492-4AD3-9500-F1FF79A6A869}" srcOrd="11" destOrd="0" presId="urn:microsoft.com/office/officeart/2005/8/layout/list1"/>
    <dgm:cxn modelId="{137317CC-C267-4D7E-85B0-BC4713466120}" type="presParOf" srcId="{6B84F7C7-0279-435B-A452-8135D1518829}" destId="{CA0547A9-8F8D-4374-A85B-6AE7CF800E0E}" srcOrd="12" destOrd="0" presId="urn:microsoft.com/office/officeart/2005/8/layout/list1"/>
    <dgm:cxn modelId="{17CBC73D-18EA-46F5-AE89-72BBE70AFBFB}" type="presParOf" srcId="{CA0547A9-8F8D-4374-A85B-6AE7CF800E0E}" destId="{C08ADD2D-F106-4358-B585-AFC48FE0ED11}" srcOrd="0" destOrd="0" presId="urn:microsoft.com/office/officeart/2005/8/layout/list1"/>
    <dgm:cxn modelId="{27006DC0-9036-47D8-B4E2-D4CCB376FDDF}" type="presParOf" srcId="{CA0547A9-8F8D-4374-A85B-6AE7CF800E0E}" destId="{51E0DCEE-6117-4DFD-B318-4665A7CB0354}" srcOrd="1" destOrd="0" presId="urn:microsoft.com/office/officeart/2005/8/layout/list1"/>
    <dgm:cxn modelId="{DA95C8D7-8CE1-4FB1-A568-E43E2C8FFA8A}" type="presParOf" srcId="{6B84F7C7-0279-435B-A452-8135D1518829}" destId="{E123254A-6E44-4F3C-8A60-B1987E50CFC9}" srcOrd="13" destOrd="0" presId="urn:microsoft.com/office/officeart/2005/8/layout/list1"/>
    <dgm:cxn modelId="{E142FFC5-FFCF-42D0-AA60-499FBD7C1FEA}" type="presParOf" srcId="{6B84F7C7-0279-435B-A452-8135D1518829}" destId="{316F5737-831C-4FDF-BB62-A98D9F4963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3443D3-B70F-4AEE-889F-C319ADDE053F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298AA52-9766-4328-93BE-9DDD45D8435A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Vuelta al hombre.</a:t>
          </a:r>
        </a:p>
      </dgm:t>
    </dgm:pt>
    <dgm:pt modelId="{D2F1B870-FEBF-4F50-93E4-C6A4670E60E2}" type="parTrans" cxnId="{D0AE9D7A-05EA-4B7A-90A9-2C20A2571CC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B46298B-BC53-43E9-AE9F-E1A576278B53}" type="sibTrans" cxnId="{D0AE9D7A-05EA-4B7A-90A9-2C20A2571CC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F2D71AC-E353-405E-AAFA-37F379A7CBA9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El conocimiento y sus límites.</a:t>
          </a:r>
        </a:p>
      </dgm:t>
    </dgm:pt>
    <dgm:pt modelId="{685D039C-E934-4B79-9D09-07859E0CAE32}" type="parTrans" cxnId="{B64F984B-8A62-41F6-8E9E-C0C570ACAB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23EEA21-1266-46A9-98DE-001835A098C4}" type="sibTrans" cxnId="{B64F984B-8A62-41F6-8E9E-C0C570ACAB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7A13C94-6682-4601-BFB7-75FDC5188259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Empirismo: </a:t>
          </a:r>
          <a:r>
            <a:rPr lang="es-CO" b="1" dirty="0" smtClean="0">
              <a:solidFill>
                <a:schemeClr val="tx1"/>
              </a:solidFill>
            </a:rPr>
            <a:t>conocimiento y </a:t>
          </a:r>
          <a:r>
            <a:rPr lang="es-CO" b="1" dirty="0">
              <a:solidFill>
                <a:schemeClr val="tx1"/>
              </a:solidFill>
            </a:rPr>
            <a:t>experiencia (John Locke)</a:t>
          </a:r>
        </a:p>
      </dgm:t>
    </dgm:pt>
    <dgm:pt modelId="{918E4648-1B15-4081-A058-279DC72239D6}" type="parTrans" cxnId="{81DE1938-AAF5-4ED4-B350-CC5E2FA0F34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C9781B5-B5E3-49CA-AD76-CDB197624811}" type="sibTrans" cxnId="{81DE1938-AAF5-4ED4-B350-CC5E2FA0F34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CE1FE17-90E1-4C1A-A662-6F54C9A6475B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Idealismo: la realidad está formada por ideas (Descartes).</a:t>
          </a:r>
        </a:p>
      </dgm:t>
    </dgm:pt>
    <dgm:pt modelId="{10F206F0-9400-47AB-8946-7BDF8FDFAD35}" type="parTrans" cxnId="{66CF4010-667A-41D5-96C5-F88B7C87D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E744374-6019-4E0D-8090-F344451770A3}" type="sibTrans" cxnId="{66CF4010-667A-41D5-96C5-F88B7C87D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A6233C5-F037-453C-BB62-83F14092E8EE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El </a:t>
          </a:r>
          <a:r>
            <a:rPr lang="es-CO" b="1" dirty="0">
              <a:solidFill>
                <a:schemeClr val="tx1"/>
              </a:solidFill>
            </a:rPr>
            <a:t>entendimiento previo ordena la experiencia (Kant).</a:t>
          </a:r>
        </a:p>
      </dgm:t>
    </dgm:pt>
    <dgm:pt modelId="{BA859824-7D17-4EE0-A8E3-C1ECD4B00517}" type="parTrans" cxnId="{E640FD71-8AC9-4F6D-9B5A-4DA1A4920B6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588C8BC-0863-4D6E-A1D2-BDEB9DAEA877}" type="sibTrans" cxnId="{E640FD71-8AC9-4F6D-9B5A-4DA1A4920B6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3BB5569-B868-4BF7-AD01-FD42E8CDEB3E}" type="pres">
      <dgm:prSet presAssocID="{253443D3-B70F-4AEE-889F-C319ADDE05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79F9AD9-4BD1-4B72-A450-EBB5FFA2EB2C}" type="pres">
      <dgm:prSet presAssocID="{253443D3-B70F-4AEE-889F-C319ADDE053F}" presName="Name1" presStyleCnt="0"/>
      <dgm:spPr/>
    </dgm:pt>
    <dgm:pt modelId="{A06AEE56-359B-43FE-92AB-20B3E8A33EDD}" type="pres">
      <dgm:prSet presAssocID="{253443D3-B70F-4AEE-889F-C319ADDE053F}" presName="cycle" presStyleCnt="0"/>
      <dgm:spPr/>
    </dgm:pt>
    <dgm:pt modelId="{58798497-8BC6-48F0-932E-AB58F1FA7527}" type="pres">
      <dgm:prSet presAssocID="{253443D3-B70F-4AEE-889F-C319ADDE053F}" presName="srcNode" presStyleLbl="node1" presStyleIdx="0" presStyleCnt="5"/>
      <dgm:spPr/>
    </dgm:pt>
    <dgm:pt modelId="{F1C1246A-94A0-49DF-A0EE-240D8F5992C1}" type="pres">
      <dgm:prSet presAssocID="{253443D3-B70F-4AEE-889F-C319ADDE053F}" presName="conn" presStyleLbl="parChTrans1D2" presStyleIdx="0" presStyleCnt="1"/>
      <dgm:spPr/>
      <dgm:t>
        <a:bodyPr/>
        <a:lstStyle/>
        <a:p>
          <a:endParaRPr lang="es-CO"/>
        </a:p>
      </dgm:t>
    </dgm:pt>
    <dgm:pt modelId="{825E069C-A805-432E-B8A6-B24900958AE1}" type="pres">
      <dgm:prSet presAssocID="{253443D3-B70F-4AEE-889F-C319ADDE053F}" presName="extraNode" presStyleLbl="node1" presStyleIdx="0" presStyleCnt="5"/>
      <dgm:spPr/>
    </dgm:pt>
    <dgm:pt modelId="{52DC0F82-9754-40C0-8251-6F97D4488BCC}" type="pres">
      <dgm:prSet presAssocID="{253443D3-B70F-4AEE-889F-C319ADDE053F}" presName="dstNode" presStyleLbl="node1" presStyleIdx="0" presStyleCnt="5"/>
      <dgm:spPr/>
    </dgm:pt>
    <dgm:pt modelId="{C57E67E1-DB3E-4117-8048-139A6B9B89CF}" type="pres">
      <dgm:prSet presAssocID="{A298AA52-9766-4328-93BE-9DDD45D8435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0D8802-31FF-42F5-AA4B-B64121869B15}" type="pres">
      <dgm:prSet presAssocID="{A298AA52-9766-4328-93BE-9DDD45D8435A}" presName="accent_1" presStyleCnt="0"/>
      <dgm:spPr/>
    </dgm:pt>
    <dgm:pt modelId="{9854F318-7C7D-486C-8495-3EFBF84CE921}" type="pres">
      <dgm:prSet presAssocID="{A298AA52-9766-4328-93BE-9DDD45D8435A}" presName="accentRepeatNode" presStyleLbl="solidFgAcc1" presStyleIdx="0" presStyleCnt="5"/>
      <dgm:spPr/>
    </dgm:pt>
    <dgm:pt modelId="{F643E82F-8879-4509-9971-EAA77A39BC8C}" type="pres">
      <dgm:prSet presAssocID="{EF2D71AC-E353-405E-AAFA-37F379A7CB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F366D8-C366-4142-8D4C-0B5239D36CE2}" type="pres">
      <dgm:prSet presAssocID="{EF2D71AC-E353-405E-AAFA-37F379A7CBA9}" presName="accent_2" presStyleCnt="0"/>
      <dgm:spPr/>
    </dgm:pt>
    <dgm:pt modelId="{EF2CEBC7-9E75-4994-AA1D-1321E295CAF9}" type="pres">
      <dgm:prSet presAssocID="{EF2D71AC-E353-405E-AAFA-37F379A7CBA9}" presName="accentRepeatNode" presStyleLbl="solidFgAcc1" presStyleIdx="1" presStyleCnt="5"/>
      <dgm:spPr/>
    </dgm:pt>
    <dgm:pt modelId="{65EB20F6-972A-4FFC-B1B9-2D3FA6233BD0}" type="pres">
      <dgm:prSet presAssocID="{B7A13C94-6682-4601-BFB7-75FDC518825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936587-D03C-4FF7-A45C-5511AFDB5BD2}" type="pres">
      <dgm:prSet presAssocID="{B7A13C94-6682-4601-BFB7-75FDC5188259}" presName="accent_3" presStyleCnt="0"/>
      <dgm:spPr/>
    </dgm:pt>
    <dgm:pt modelId="{6FA02374-85EA-4989-B325-0B78285959DE}" type="pres">
      <dgm:prSet presAssocID="{B7A13C94-6682-4601-BFB7-75FDC5188259}" presName="accentRepeatNode" presStyleLbl="solidFgAcc1" presStyleIdx="2" presStyleCnt="5"/>
      <dgm:spPr/>
    </dgm:pt>
    <dgm:pt modelId="{828EA600-B946-4077-AB65-4BBF9F0FE3B3}" type="pres">
      <dgm:prSet presAssocID="{7CE1FE17-90E1-4C1A-A662-6F54C9A6475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9D30CD-C12B-4777-BF2A-AEFB11EDF2DB}" type="pres">
      <dgm:prSet presAssocID="{7CE1FE17-90E1-4C1A-A662-6F54C9A6475B}" presName="accent_4" presStyleCnt="0"/>
      <dgm:spPr/>
    </dgm:pt>
    <dgm:pt modelId="{77D80EF7-48B1-4DBB-9AEA-82341B50D060}" type="pres">
      <dgm:prSet presAssocID="{7CE1FE17-90E1-4C1A-A662-6F54C9A6475B}" presName="accentRepeatNode" presStyleLbl="solidFgAcc1" presStyleIdx="3" presStyleCnt="5"/>
      <dgm:spPr/>
    </dgm:pt>
    <dgm:pt modelId="{A41E0D38-B170-4112-B66E-7273B6DFE019}" type="pres">
      <dgm:prSet presAssocID="{5A6233C5-F037-453C-BB62-83F14092E8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91E19F-4C24-4025-BB29-318B8CDF5BDA}" type="pres">
      <dgm:prSet presAssocID="{5A6233C5-F037-453C-BB62-83F14092E8EE}" presName="accent_5" presStyleCnt="0"/>
      <dgm:spPr/>
    </dgm:pt>
    <dgm:pt modelId="{75548DF8-8C20-4C83-9B36-14316E05BF8C}" type="pres">
      <dgm:prSet presAssocID="{5A6233C5-F037-453C-BB62-83F14092E8EE}" presName="accentRepeatNode" presStyleLbl="solidFgAcc1" presStyleIdx="4" presStyleCnt="5"/>
      <dgm:spPr/>
    </dgm:pt>
  </dgm:ptLst>
  <dgm:cxnLst>
    <dgm:cxn modelId="{E640FD71-8AC9-4F6D-9B5A-4DA1A4920B62}" srcId="{253443D3-B70F-4AEE-889F-C319ADDE053F}" destId="{5A6233C5-F037-453C-BB62-83F14092E8EE}" srcOrd="4" destOrd="0" parTransId="{BA859824-7D17-4EE0-A8E3-C1ECD4B00517}" sibTransId="{5588C8BC-0863-4D6E-A1D2-BDEB9DAEA877}"/>
    <dgm:cxn modelId="{D0AE9D7A-05EA-4B7A-90A9-2C20A2571CC4}" srcId="{253443D3-B70F-4AEE-889F-C319ADDE053F}" destId="{A298AA52-9766-4328-93BE-9DDD45D8435A}" srcOrd="0" destOrd="0" parTransId="{D2F1B870-FEBF-4F50-93E4-C6A4670E60E2}" sibTransId="{9B46298B-BC53-43E9-AE9F-E1A576278B53}"/>
    <dgm:cxn modelId="{E6615F09-58DB-48F7-9DA0-AE7AF7EE619D}" type="presOf" srcId="{A298AA52-9766-4328-93BE-9DDD45D8435A}" destId="{C57E67E1-DB3E-4117-8048-139A6B9B89CF}" srcOrd="0" destOrd="0" presId="urn:microsoft.com/office/officeart/2008/layout/VerticalCurvedList"/>
    <dgm:cxn modelId="{C953C653-DB39-425B-9E2A-81CCCEAFA604}" type="presOf" srcId="{B7A13C94-6682-4601-BFB7-75FDC5188259}" destId="{65EB20F6-972A-4FFC-B1B9-2D3FA6233BD0}" srcOrd="0" destOrd="0" presId="urn:microsoft.com/office/officeart/2008/layout/VerticalCurvedList"/>
    <dgm:cxn modelId="{B64F984B-8A62-41F6-8E9E-C0C570ACABA0}" srcId="{253443D3-B70F-4AEE-889F-C319ADDE053F}" destId="{EF2D71AC-E353-405E-AAFA-37F379A7CBA9}" srcOrd="1" destOrd="0" parTransId="{685D039C-E934-4B79-9D09-07859E0CAE32}" sibTransId="{C23EEA21-1266-46A9-98DE-001835A098C4}"/>
    <dgm:cxn modelId="{D5AE5CDC-C8F3-4198-90FB-9BC3784D90DB}" type="presOf" srcId="{EF2D71AC-E353-405E-AAFA-37F379A7CBA9}" destId="{F643E82F-8879-4509-9971-EAA77A39BC8C}" srcOrd="0" destOrd="0" presId="urn:microsoft.com/office/officeart/2008/layout/VerticalCurvedList"/>
    <dgm:cxn modelId="{6CF8B0D0-1460-4C04-B3F8-63E233758621}" type="presOf" srcId="{9B46298B-BC53-43E9-AE9F-E1A576278B53}" destId="{F1C1246A-94A0-49DF-A0EE-240D8F5992C1}" srcOrd="0" destOrd="0" presId="urn:microsoft.com/office/officeart/2008/layout/VerticalCurvedList"/>
    <dgm:cxn modelId="{880E6768-93A0-4C11-AC7F-FFDB2787AC4F}" type="presOf" srcId="{253443D3-B70F-4AEE-889F-C319ADDE053F}" destId="{33BB5569-B868-4BF7-AD01-FD42E8CDEB3E}" srcOrd="0" destOrd="0" presId="urn:microsoft.com/office/officeart/2008/layout/VerticalCurvedList"/>
    <dgm:cxn modelId="{66CF4010-667A-41D5-96C5-F88B7C87DD02}" srcId="{253443D3-B70F-4AEE-889F-C319ADDE053F}" destId="{7CE1FE17-90E1-4C1A-A662-6F54C9A6475B}" srcOrd="3" destOrd="0" parTransId="{10F206F0-9400-47AB-8946-7BDF8FDFAD35}" sibTransId="{4E744374-6019-4E0D-8090-F344451770A3}"/>
    <dgm:cxn modelId="{81DE1938-AAF5-4ED4-B350-CC5E2FA0F346}" srcId="{253443D3-B70F-4AEE-889F-C319ADDE053F}" destId="{B7A13C94-6682-4601-BFB7-75FDC5188259}" srcOrd="2" destOrd="0" parTransId="{918E4648-1B15-4081-A058-279DC72239D6}" sibTransId="{CC9781B5-B5E3-49CA-AD76-CDB197624811}"/>
    <dgm:cxn modelId="{D35EE95D-6EB2-470F-93CF-85D985CF3831}" type="presOf" srcId="{7CE1FE17-90E1-4C1A-A662-6F54C9A6475B}" destId="{828EA600-B946-4077-AB65-4BBF9F0FE3B3}" srcOrd="0" destOrd="0" presId="urn:microsoft.com/office/officeart/2008/layout/VerticalCurvedList"/>
    <dgm:cxn modelId="{E20301F4-EBB7-4689-B862-495626D7EA83}" type="presOf" srcId="{5A6233C5-F037-453C-BB62-83F14092E8EE}" destId="{A41E0D38-B170-4112-B66E-7273B6DFE019}" srcOrd="0" destOrd="0" presId="urn:microsoft.com/office/officeart/2008/layout/VerticalCurvedList"/>
    <dgm:cxn modelId="{4D68E46F-D22E-42AE-9465-198733A53BA1}" type="presParOf" srcId="{33BB5569-B868-4BF7-AD01-FD42E8CDEB3E}" destId="{D79F9AD9-4BD1-4B72-A450-EBB5FFA2EB2C}" srcOrd="0" destOrd="0" presId="urn:microsoft.com/office/officeart/2008/layout/VerticalCurvedList"/>
    <dgm:cxn modelId="{3F611A10-6638-40E9-B827-15B7B4E32E71}" type="presParOf" srcId="{D79F9AD9-4BD1-4B72-A450-EBB5FFA2EB2C}" destId="{A06AEE56-359B-43FE-92AB-20B3E8A33EDD}" srcOrd="0" destOrd="0" presId="urn:microsoft.com/office/officeart/2008/layout/VerticalCurvedList"/>
    <dgm:cxn modelId="{E7FD9731-203C-4039-A1BE-4F3103789B8F}" type="presParOf" srcId="{A06AEE56-359B-43FE-92AB-20B3E8A33EDD}" destId="{58798497-8BC6-48F0-932E-AB58F1FA7527}" srcOrd="0" destOrd="0" presId="urn:microsoft.com/office/officeart/2008/layout/VerticalCurvedList"/>
    <dgm:cxn modelId="{F98E2FF4-8ADB-42B4-98E9-E07F341835C7}" type="presParOf" srcId="{A06AEE56-359B-43FE-92AB-20B3E8A33EDD}" destId="{F1C1246A-94A0-49DF-A0EE-240D8F5992C1}" srcOrd="1" destOrd="0" presId="urn:microsoft.com/office/officeart/2008/layout/VerticalCurvedList"/>
    <dgm:cxn modelId="{44626096-6569-464D-A9AD-07852B23D5C2}" type="presParOf" srcId="{A06AEE56-359B-43FE-92AB-20B3E8A33EDD}" destId="{825E069C-A805-432E-B8A6-B24900958AE1}" srcOrd="2" destOrd="0" presId="urn:microsoft.com/office/officeart/2008/layout/VerticalCurvedList"/>
    <dgm:cxn modelId="{E5BB82C7-3271-4A68-9015-60DDDAD83D97}" type="presParOf" srcId="{A06AEE56-359B-43FE-92AB-20B3E8A33EDD}" destId="{52DC0F82-9754-40C0-8251-6F97D4488BCC}" srcOrd="3" destOrd="0" presId="urn:microsoft.com/office/officeart/2008/layout/VerticalCurvedList"/>
    <dgm:cxn modelId="{3E7D15A7-2596-4FCB-B247-35BDCB1C3E39}" type="presParOf" srcId="{D79F9AD9-4BD1-4B72-A450-EBB5FFA2EB2C}" destId="{C57E67E1-DB3E-4117-8048-139A6B9B89CF}" srcOrd="1" destOrd="0" presId="urn:microsoft.com/office/officeart/2008/layout/VerticalCurvedList"/>
    <dgm:cxn modelId="{16C54983-386E-4F44-BD2A-A84B87D9982C}" type="presParOf" srcId="{D79F9AD9-4BD1-4B72-A450-EBB5FFA2EB2C}" destId="{FD0D8802-31FF-42F5-AA4B-B64121869B15}" srcOrd="2" destOrd="0" presId="urn:microsoft.com/office/officeart/2008/layout/VerticalCurvedList"/>
    <dgm:cxn modelId="{8E2B971A-C814-4AEE-B50B-17543C011E87}" type="presParOf" srcId="{FD0D8802-31FF-42F5-AA4B-B64121869B15}" destId="{9854F318-7C7D-486C-8495-3EFBF84CE921}" srcOrd="0" destOrd="0" presId="urn:microsoft.com/office/officeart/2008/layout/VerticalCurvedList"/>
    <dgm:cxn modelId="{76E02744-73BF-422D-9E34-25183A05AB25}" type="presParOf" srcId="{D79F9AD9-4BD1-4B72-A450-EBB5FFA2EB2C}" destId="{F643E82F-8879-4509-9971-EAA77A39BC8C}" srcOrd="3" destOrd="0" presId="urn:microsoft.com/office/officeart/2008/layout/VerticalCurvedList"/>
    <dgm:cxn modelId="{C6B607A5-E003-4201-9D9A-31C69AD15E92}" type="presParOf" srcId="{D79F9AD9-4BD1-4B72-A450-EBB5FFA2EB2C}" destId="{14F366D8-C366-4142-8D4C-0B5239D36CE2}" srcOrd="4" destOrd="0" presId="urn:microsoft.com/office/officeart/2008/layout/VerticalCurvedList"/>
    <dgm:cxn modelId="{DFA37B20-D8C1-4136-9160-9F3DC2223682}" type="presParOf" srcId="{14F366D8-C366-4142-8D4C-0B5239D36CE2}" destId="{EF2CEBC7-9E75-4994-AA1D-1321E295CAF9}" srcOrd="0" destOrd="0" presId="urn:microsoft.com/office/officeart/2008/layout/VerticalCurvedList"/>
    <dgm:cxn modelId="{0136D71C-383E-45E3-94DD-E122CA71FC31}" type="presParOf" srcId="{D79F9AD9-4BD1-4B72-A450-EBB5FFA2EB2C}" destId="{65EB20F6-972A-4FFC-B1B9-2D3FA6233BD0}" srcOrd="5" destOrd="0" presId="urn:microsoft.com/office/officeart/2008/layout/VerticalCurvedList"/>
    <dgm:cxn modelId="{183D7137-BF75-42D7-8B15-B55BAD1FA454}" type="presParOf" srcId="{D79F9AD9-4BD1-4B72-A450-EBB5FFA2EB2C}" destId="{B5936587-D03C-4FF7-A45C-5511AFDB5BD2}" srcOrd="6" destOrd="0" presId="urn:microsoft.com/office/officeart/2008/layout/VerticalCurvedList"/>
    <dgm:cxn modelId="{6C9214F3-F100-4B95-9EA5-268E29DDE0CF}" type="presParOf" srcId="{B5936587-D03C-4FF7-A45C-5511AFDB5BD2}" destId="{6FA02374-85EA-4989-B325-0B78285959DE}" srcOrd="0" destOrd="0" presId="urn:microsoft.com/office/officeart/2008/layout/VerticalCurvedList"/>
    <dgm:cxn modelId="{AA3E0969-84D7-4630-9619-62668FA7BC69}" type="presParOf" srcId="{D79F9AD9-4BD1-4B72-A450-EBB5FFA2EB2C}" destId="{828EA600-B946-4077-AB65-4BBF9F0FE3B3}" srcOrd="7" destOrd="0" presId="urn:microsoft.com/office/officeart/2008/layout/VerticalCurvedList"/>
    <dgm:cxn modelId="{09DEE014-AA05-4857-BCAD-CDCCA611EF94}" type="presParOf" srcId="{D79F9AD9-4BD1-4B72-A450-EBB5FFA2EB2C}" destId="{C49D30CD-C12B-4777-BF2A-AEFB11EDF2DB}" srcOrd="8" destOrd="0" presId="urn:microsoft.com/office/officeart/2008/layout/VerticalCurvedList"/>
    <dgm:cxn modelId="{63C88383-FDC2-4737-B5AA-0CC8DC87FE5F}" type="presParOf" srcId="{C49D30CD-C12B-4777-BF2A-AEFB11EDF2DB}" destId="{77D80EF7-48B1-4DBB-9AEA-82341B50D060}" srcOrd="0" destOrd="0" presId="urn:microsoft.com/office/officeart/2008/layout/VerticalCurvedList"/>
    <dgm:cxn modelId="{B850525A-ADA4-441B-A867-9E44FB12A210}" type="presParOf" srcId="{D79F9AD9-4BD1-4B72-A450-EBB5FFA2EB2C}" destId="{A41E0D38-B170-4112-B66E-7273B6DFE019}" srcOrd="9" destOrd="0" presId="urn:microsoft.com/office/officeart/2008/layout/VerticalCurvedList"/>
    <dgm:cxn modelId="{DABE7F05-4A76-4E97-9017-741A2E5C85CD}" type="presParOf" srcId="{D79F9AD9-4BD1-4B72-A450-EBB5FFA2EB2C}" destId="{C891E19F-4C24-4025-BB29-318B8CDF5BDA}" srcOrd="10" destOrd="0" presId="urn:microsoft.com/office/officeart/2008/layout/VerticalCurvedList"/>
    <dgm:cxn modelId="{00CC0420-7B3E-4D94-903E-FA2D20375B5C}" type="presParOf" srcId="{C891E19F-4C24-4025-BB29-318B8CDF5BDA}" destId="{75548DF8-8C20-4C83-9B36-14316E05BF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3443D3-B70F-4AEE-889F-C319ADDE053F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609B906-2CDD-47E9-A4BC-23EF03696859}">
      <dgm:prSet phldrT="[Texto]"/>
      <dgm:spPr/>
      <dgm:t>
        <a:bodyPr/>
        <a:lstStyle/>
        <a:p>
          <a:r>
            <a:rPr lang="es-CO" dirty="0"/>
            <a:t>Crítica a la religión (Feuerbach-Marx).</a:t>
          </a:r>
        </a:p>
      </dgm:t>
    </dgm:pt>
    <dgm:pt modelId="{E3E559AB-5260-4313-8845-0D25D39660DA}" type="parTrans" cxnId="{B8F2E480-07FD-4401-9C41-D67BAA5A84E1}">
      <dgm:prSet/>
      <dgm:spPr/>
      <dgm:t>
        <a:bodyPr/>
        <a:lstStyle/>
        <a:p>
          <a:endParaRPr lang="es-CO"/>
        </a:p>
      </dgm:t>
    </dgm:pt>
    <dgm:pt modelId="{93417C45-2281-44D6-B74E-3614D58F69F2}" type="sibTrans" cxnId="{B8F2E480-07FD-4401-9C41-D67BAA5A84E1}">
      <dgm:prSet/>
      <dgm:spPr/>
      <dgm:t>
        <a:bodyPr/>
        <a:lstStyle/>
        <a:p>
          <a:endParaRPr lang="es-CO"/>
        </a:p>
      </dgm:t>
    </dgm:pt>
    <dgm:pt modelId="{A20C190C-615C-4984-9C49-0A354CB889DF}">
      <dgm:prSet phldrT="[Texto]"/>
      <dgm:spPr/>
      <dgm:t>
        <a:bodyPr/>
        <a:lstStyle/>
        <a:p>
          <a:r>
            <a:rPr lang="es-CO" dirty="0"/>
            <a:t>Crítica a la cultura (Nietzsche).</a:t>
          </a:r>
        </a:p>
      </dgm:t>
    </dgm:pt>
    <dgm:pt modelId="{10912A02-7ADC-45B1-BC5F-354DD2827BE5}" type="parTrans" cxnId="{037A3F05-218F-489C-A0DF-D3ED54ECF65E}">
      <dgm:prSet/>
      <dgm:spPr/>
      <dgm:t>
        <a:bodyPr/>
        <a:lstStyle/>
        <a:p>
          <a:endParaRPr lang="es-CO"/>
        </a:p>
      </dgm:t>
    </dgm:pt>
    <dgm:pt modelId="{CA23E531-9D3A-446E-AC75-094484137D4E}" type="sibTrans" cxnId="{037A3F05-218F-489C-A0DF-D3ED54ECF65E}">
      <dgm:prSet/>
      <dgm:spPr/>
      <dgm:t>
        <a:bodyPr/>
        <a:lstStyle/>
        <a:p>
          <a:endParaRPr lang="es-CO"/>
        </a:p>
      </dgm:t>
    </dgm:pt>
    <dgm:pt modelId="{844135E8-FD17-4A21-97ED-985C4DD43EEC}">
      <dgm:prSet phldrT="[Texto]"/>
      <dgm:spPr/>
      <dgm:t>
        <a:bodyPr/>
        <a:lstStyle/>
        <a:p>
          <a:r>
            <a:rPr lang="es-CO" dirty="0"/>
            <a:t>Realidad diversa (Ortega).</a:t>
          </a:r>
        </a:p>
      </dgm:t>
    </dgm:pt>
    <dgm:pt modelId="{D4DED279-CFA0-4D4F-A1DB-817ED547282F}" type="parTrans" cxnId="{73726C5F-0687-48CA-B28E-BE84B0311972}">
      <dgm:prSet/>
      <dgm:spPr/>
      <dgm:t>
        <a:bodyPr/>
        <a:lstStyle/>
        <a:p>
          <a:endParaRPr lang="es-CO"/>
        </a:p>
      </dgm:t>
    </dgm:pt>
    <dgm:pt modelId="{152D3E36-5C65-4834-A3D1-6DC85ECCC20E}" type="sibTrans" cxnId="{73726C5F-0687-48CA-B28E-BE84B0311972}">
      <dgm:prSet/>
      <dgm:spPr/>
      <dgm:t>
        <a:bodyPr/>
        <a:lstStyle/>
        <a:p>
          <a:endParaRPr lang="es-CO"/>
        </a:p>
      </dgm:t>
    </dgm:pt>
    <dgm:pt modelId="{E3995223-78E9-4439-8255-6AB260452784}">
      <dgm:prSet phldrT="[Texto]"/>
      <dgm:spPr/>
      <dgm:t>
        <a:bodyPr/>
        <a:lstStyle/>
        <a:p>
          <a:r>
            <a:rPr lang="es-CO" dirty="0"/>
            <a:t>El hombre como comprensor de sentido del ser (Heidegger).</a:t>
          </a:r>
        </a:p>
      </dgm:t>
    </dgm:pt>
    <dgm:pt modelId="{4BBC74DA-D9C8-4EB2-BBF7-B7A58C346225}" type="parTrans" cxnId="{2F74B4FD-45CB-4DD0-AAE2-3EF2BD8B30AD}">
      <dgm:prSet/>
      <dgm:spPr/>
      <dgm:t>
        <a:bodyPr/>
        <a:lstStyle/>
        <a:p>
          <a:endParaRPr lang="es-CO"/>
        </a:p>
      </dgm:t>
    </dgm:pt>
    <dgm:pt modelId="{DD2A506D-6F2B-4F27-8823-00DF1689D447}" type="sibTrans" cxnId="{2F74B4FD-45CB-4DD0-AAE2-3EF2BD8B30AD}">
      <dgm:prSet/>
      <dgm:spPr/>
      <dgm:t>
        <a:bodyPr/>
        <a:lstStyle/>
        <a:p>
          <a:endParaRPr lang="es-CO"/>
        </a:p>
      </dgm:t>
    </dgm:pt>
    <dgm:pt modelId="{3E9AC006-3AD1-46EA-BC8C-3D335B57158E}">
      <dgm:prSet phldrT="[Texto]"/>
      <dgm:spPr/>
      <dgm:t>
        <a:bodyPr/>
        <a:lstStyle/>
        <a:p>
          <a:r>
            <a:rPr lang="es-CO" dirty="0"/>
            <a:t>Relaciones de poder y control (Foucault).</a:t>
          </a:r>
        </a:p>
      </dgm:t>
    </dgm:pt>
    <dgm:pt modelId="{919BAF1E-BA77-41A4-AD00-8AB17046D3BA}" type="parTrans" cxnId="{F77C0D16-2394-4A5A-A097-DC26758A2187}">
      <dgm:prSet/>
      <dgm:spPr/>
      <dgm:t>
        <a:bodyPr/>
        <a:lstStyle/>
        <a:p>
          <a:endParaRPr lang="es-CO"/>
        </a:p>
      </dgm:t>
    </dgm:pt>
    <dgm:pt modelId="{4E8627CA-B0AD-4F54-ABFF-DC1C36C9F767}" type="sibTrans" cxnId="{F77C0D16-2394-4A5A-A097-DC26758A2187}">
      <dgm:prSet/>
      <dgm:spPr/>
      <dgm:t>
        <a:bodyPr/>
        <a:lstStyle/>
        <a:p>
          <a:endParaRPr lang="es-CO"/>
        </a:p>
      </dgm:t>
    </dgm:pt>
    <dgm:pt modelId="{AB273B90-261C-409D-82B4-A94DF2B2ED7C}">
      <dgm:prSet phldrT="[Texto]"/>
      <dgm:spPr/>
      <dgm:t>
        <a:bodyPr/>
        <a:lstStyle/>
        <a:p>
          <a:r>
            <a:rPr lang="es-CO" dirty="0" smtClean="0"/>
            <a:t>Alienación (Marx).</a:t>
          </a:r>
          <a:endParaRPr lang="es-CO" dirty="0"/>
        </a:p>
      </dgm:t>
    </dgm:pt>
    <dgm:pt modelId="{CF86FC17-8406-4CFF-96D2-683B41301105}" type="parTrans" cxnId="{E678CFF3-BE5A-4A88-A2FB-E986BDAFF146}">
      <dgm:prSet/>
      <dgm:spPr/>
      <dgm:t>
        <a:bodyPr/>
        <a:lstStyle/>
        <a:p>
          <a:endParaRPr lang="es-CO"/>
        </a:p>
      </dgm:t>
    </dgm:pt>
    <dgm:pt modelId="{D513FA50-2643-4F37-9ADE-B4EC1493459A}" type="sibTrans" cxnId="{E678CFF3-BE5A-4A88-A2FB-E986BDAFF146}">
      <dgm:prSet/>
      <dgm:spPr/>
      <dgm:t>
        <a:bodyPr/>
        <a:lstStyle/>
        <a:p>
          <a:endParaRPr lang="es-CO"/>
        </a:p>
      </dgm:t>
    </dgm:pt>
    <dgm:pt modelId="{33BB5569-B868-4BF7-AD01-FD42E8CDEB3E}" type="pres">
      <dgm:prSet presAssocID="{253443D3-B70F-4AEE-889F-C319ADDE05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79F9AD9-4BD1-4B72-A450-EBB5FFA2EB2C}" type="pres">
      <dgm:prSet presAssocID="{253443D3-B70F-4AEE-889F-C319ADDE053F}" presName="Name1" presStyleCnt="0"/>
      <dgm:spPr/>
    </dgm:pt>
    <dgm:pt modelId="{A06AEE56-359B-43FE-92AB-20B3E8A33EDD}" type="pres">
      <dgm:prSet presAssocID="{253443D3-B70F-4AEE-889F-C319ADDE053F}" presName="cycle" presStyleCnt="0"/>
      <dgm:spPr/>
    </dgm:pt>
    <dgm:pt modelId="{58798497-8BC6-48F0-932E-AB58F1FA7527}" type="pres">
      <dgm:prSet presAssocID="{253443D3-B70F-4AEE-889F-C319ADDE053F}" presName="srcNode" presStyleLbl="node1" presStyleIdx="0" presStyleCnt="6"/>
      <dgm:spPr/>
    </dgm:pt>
    <dgm:pt modelId="{F1C1246A-94A0-49DF-A0EE-240D8F5992C1}" type="pres">
      <dgm:prSet presAssocID="{253443D3-B70F-4AEE-889F-C319ADDE053F}" presName="conn" presStyleLbl="parChTrans1D2" presStyleIdx="0" presStyleCnt="1"/>
      <dgm:spPr/>
      <dgm:t>
        <a:bodyPr/>
        <a:lstStyle/>
        <a:p>
          <a:endParaRPr lang="es-CO"/>
        </a:p>
      </dgm:t>
    </dgm:pt>
    <dgm:pt modelId="{825E069C-A805-432E-B8A6-B24900958AE1}" type="pres">
      <dgm:prSet presAssocID="{253443D3-B70F-4AEE-889F-C319ADDE053F}" presName="extraNode" presStyleLbl="node1" presStyleIdx="0" presStyleCnt="6"/>
      <dgm:spPr/>
    </dgm:pt>
    <dgm:pt modelId="{52DC0F82-9754-40C0-8251-6F97D4488BCC}" type="pres">
      <dgm:prSet presAssocID="{253443D3-B70F-4AEE-889F-C319ADDE053F}" presName="dstNode" presStyleLbl="node1" presStyleIdx="0" presStyleCnt="6"/>
      <dgm:spPr/>
    </dgm:pt>
    <dgm:pt modelId="{AF294932-DDEF-41A8-9FC7-8C3A913C0DA0}" type="pres">
      <dgm:prSet presAssocID="{D609B906-2CDD-47E9-A4BC-23EF0369685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FEBA20-BA15-4294-8FEA-60425B1EB3A9}" type="pres">
      <dgm:prSet presAssocID="{D609B906-2CDD-47E9-A4BC-23EF03696859}" presName="accent_1" presStyleCnt="0"/>
      <dgm:spPr/>
    </dgm:pt>
    <dgm:pt modelId="{D3092C21-A3E5-4935-903F-4FC5950AD840}" type="pres">
      <dgm:prSet presAssocID="{D609B906-2CDD-47E9-A4BC-23EF03696859}" presName="accentRepeatNode" presStyleLbl="solidFgAcc1" presStyleIdx="0" presStyleCnt="6"/>
      <dgm:spPr/>
    </dgm:pt>
    <dgm:pt modelId="{65975CC9-DE45-44D3-A8C3-D35DB1A45570}" type="pres">
      <dgm:prSet presAssocID="{A20C190C-615C-4984-9C49-0A354CB889D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2EABD8-EB8C-4675-9892-80E87FB4FA81}" type="pres">
      <dgm:prSet presAssocID="{A20C190C-615C-4984-9C49-0A354CB889DF}" presName="accent_2" presStyleCnt="0"/>
      <dgm:spPr/>
    </dgm:pt>
    <dgm:pt modelId="{0FB575EA-43BD-47CD-8C62-D4A190107749}" type="pres">
      <dgm:prSet presAssocID="{A20C190C-615C-4984-9C49-0A354CB889DF}" presName="accentRepeatNode" presStyleLbl="solidFgAcc1" presStyleIdx="1" presStyleCnt="6"/>
      <dgm:spPr/>
    </dgm:pt>
    <dgm:pt modelId="{D2DD666C-5273-4C1C-A6C3-B6FD83F6DC80}" type="pres">
      <dgm:prSet presAssocID="{AB273B90-261C-409D-82B4-A94DF2B2ED7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797C21-713C-4842-9043-C2648756F998}" type="pres">
      <dgm:prSet presAssocID="{AB273B90-261C-409D-82B4-A94DF2B2ED7C}" presName="accent_3" presStyleCnt="0"/>
      <dgm:spPr/>
    </dgm:pt>
    <dgm:pt modelId="{DD75AC4E-0960-4A94-BCDF-37107DD0599A}" type="pres">
      <dgm:prSet presAssocID="{AB273B90-261C-409D-82B4-A94DF2B2ED7C}" presName="accentRepeatNode" presStyleLbl="solidFgAcc1" presStyleIdx="2" presStyleCnt="6"/>
      <dgm:spPr/>
    </dgm:pt>
    <dgm:pt modelId="{A9638C5F-3068-4E62-9E7A-171A3260EE12}" type="pres">
      <dgm:prSet presAssocID="{844135E8-FD17-4A21-97ED-985C4DD43EE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45C66C-EC07-4E5D-83E7-7F0D49440FF5}" type="pres">
      <dgm:prSet presAssocID="{844135E8-FD17-4A21-97ED-985C4DD43EEC}" presName="accent_4" presStyleCnt="0"/>
      <dgm:spPr/>
    </dgm:pt>
    <dgm:pt modelId="{C8297533-FBD6-4990-911C-921291268189}" type="pres">
      <dgm:prSet presAssocID="{844135E8-FD17-4A21-97ED-985C4DD43EEC}" presName="accentRepeatNode" presStyleLbl="solidFgAcc1" presStyleIdx="3" presStyleCnt="6"/>
      <dgm:spPr/>
    </dgm:pt>
    <dgm:pt modelId="{7C57172A-AA81-42E8-A27A-BE5E814A4F50}" type="pres">
      <dgm:prSet presAssocID="{E3995223-78E9-4439-8255-6AB26045278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E339F5-E48F-41CF-91E7-1DA9DC93DB97}" type="pres">
      <dgm:prSet presAssocID="{E3995223-78E9-4439-8255-6AB260452784}" presName="accent_5" presStyleCnt="0"/>
      <dgm:spPr/>
    </dgm:pt>
    <dgm:pt modelId="{4955485E-38BF-4CE4-AEBF-7E311E26C21A}" type="pres">
      <dgm:prSet presAssocID="{E3995223-78E9-4439-8255-6AB260452784}" presName="accentRepeatNode" presStyleLbl="solidFgAcc1" presStyleIdx="4" presStyleCnt="6"/>
      <dgm:spPr/>
    </dgm:pt>
    <dgm:pt modelId="{D472DC11-C27C-4298-9048-EAAF60600CFF}" type="pres">
      <dgm:prSet presAssocID="{3E9AC006-3AD1-46EA-BC8C-3D335B57158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87001D-6C3D-40DA-87E2-771C6A8C8217}" type="pres">
      <dgm:prSet presAssocID="{3E9AC006-3AD1-46EA-BC8C-3D335B57158E}" presName="accent_6" presStyleCnt="0"/>
      <dgm:spPr/>
    </dgm:pt>
    <dgm:pt modelId="{8577A0D0-C338-45E3-A754-9355636A71FB}" type="pres">
      <dgm:prSet presAssocID="{3E9AC006-3AD1-46EA-BC8C-3D335B57158E}" presName="accentRepeatNode" presStyleLbl="solidFgAcc1" presStyleIdx="5" presStyleCnt="6"/>
      <dgm:spPr/>
    </dgm:pt>
  </dgm:ptLst>
  <dgm:cxnLst>
    <dgm:cxn modelId="{374D263A-A8BC-408D-B817-28537327F2C1}" type="presOf" srcId="{93417C45-2281-44D6-B74E-3614D58F69F2}" destId="{F1C1246A-94A0-49DF-A0EE-240D8F5992C1}" srcOrd="0" destOrd="0" presId="urn:microsoft.com/office/officeart/2008/layout/VerticalCurvedList"/>
    <dgm:cxn modelId="{64905EEC-4C48-4E66-9F14-5DAA18F4A30E}" type="presOf" srcId="{A20C190C-615C-4984-9C49-0A354CB889DF}" destId="{65975CC9-DE45-44D3-A8C3-D35DB1A45570}" srcOrd="0" destOrd="0" presId="urn:microsoft.com/office/officeart/2008/layout/VerticalCurvedList"/>
    <dgm:cxn modelId="{1CCB795C-107D-4276-8374-DA9661B03CA0}" type="presOf" srcId="{3E9AC006-3AD1-46EA-BC8C-3D335B57158E}" destId="{D472DC11-C27C-4298-9048-EAAF60600CFF}" srcOrd="0" destOrd="0" presId="urn:microsoft.com/office/officeart/2008/layout/VerticalCurvedList"/>
    <dgm:cxn modelId="{F77C0D16-2394-4A5A-A097-DC26758A2187}" srcId="{253443D3-B70F-4AEE-889F-C319ADDE053F}" destId="{3E9AC006-3AD1-46EA-BC8C-3D335B57158E}" srcOrd="5" destOrd="0" parTransId="{919BAF1E-BA77-41A4-AD00-8AB17046D3BA}" sibTransId="{4E8627CA-B0AD-4F54-ABFF-DC1C36C9F767}"/>
    <dgm:cxn modelId="{B8F2E480-07FD-4401-9C41-D67BAA5A84E1}" srcId="{253443D3-B70F-4AEE-889F-C319ADDE053F}" destId="{D609B906-2CDD-47E9-A4BC-23EF03696859}" srcOrd="0" destOrd="0" parTransId="{E3E559AB-5260-4313-8845-0D25D39660DA}" sibTransId="{93417C45-2281-44D6-B74E-3614D58F69F2}"/>
    <dgm:cxn modelId="{E65206F4-AE5C-4900-8F08-FB7B8C4F812A}" type="presOf" srcId="{844135E8-FD17-4A21-97ED-985C4DD43EEC}" destId="{A9638C5F-3068-4E62-9E7A-171A3260EE12}" srcOrd="0" destOrd="0" presId="urn:microsoft.com/office/officeart/2008/layout/VerticalCurvedList"/>
    <dgm:cxn modelId="{6043E8BD-B3B2-48A9-BDAB-EBDE287A01FC}" type="presOf" srcId="{253443D3-B70F-4AEE-889F-C319ADDE053F}" destId="{33BB5569-B868-4BF7-AD01-FD42E8CDEB3E}" srcOrd="0" destOrd="0" presId="urn:microsoft.com/office/officeart/2008/layout/VerticalCurvedList"/>
    <dgm:cxn modelId="{73726C5F-0687-48CA-B28E-BE84B0311972}" srcId="{253443D3-B70F-4AEE-889F-C319ADDE053F}" destId="{844135E8-FD17-4A21-97ED-985C4DD43EEC}" srcOrd="3" destOrd="0" parTransId="{D4DED279-CFA0-4D4F-A1DB-817ED547282F}" sibTransId="{152D3E36-5C65-4834-A3D1-6DC85ECCC20E}"/>
    <dgm:cxn modelId="{B5FAE871-794D-4E59-9361-6C3FBAB0908D}" type="presOf" srcId="{E3995223-78E9-4439-8255-6AB260452784}" destId="{7C57172A-AA81-42E8-A27A-BE5E814A4F50}" srcOrd="0" destOrd="0" presId="urn:microsoft.com/office/officeart/2008/layout/VerticalCurvedList"/>
    <dgm:cxn modelId="{509AB1B0-2ED6-433C-96FC-0A5B79F7308C}" type="presOf" srcId="{AB273B90-261C-409D-82B4-A94DF2B2ED7C}" destId="{D2DD666C-5273-4C1C-A6C3-B6FD83F6DC80}" srcOrd="0" destOrd="0" presId="urn:microsoft.com/office/officeart/2008/layout/VerticalCurvedList"/>
    <dgm:cxn modelId="{E96C2749-EBC2-4F0E-8DD5-0440DE6C2958}" type="presOf" srcId="{D609B906-2CDD-47E9-A4BC-23EF03696859}" destId="{AF294932-DDEF-41A8-9FC7-8C3A913C0DA0}" srcOrd="0" destOrd="0" presId="urn:microsoft.com/office/officeart/2008/layout/VerticalCurvedList"/>
    <dgm:cxn modelId="{E678CFF3-BE5A-4A88-A2FB-E986BDAFF146}" srcId="{253443D3-B70F-4AEE-889F-C319ADDE053F}" destId="{AB273B90-261C-409D-82B4-A94DF2B2ED7C}" srcOrd="2" destOrd="0" parTransId="{CF86FC17-8406-4CFF-96D2-683B41301105}" sibTransId="{D513FA50-2643-4F37-9ADE-B4EC1493459A}"/>
    <dgm:cxn modelId="{037A3F05-218F-489C-A0DF-D3ED54ECF65E}" srcId="{253443D3-B70F-4AEE-889F-C319ADDE053F}" destId="{A20C190C-615C-4984-9C49-0A354CB889DF}" srcOrd="1" destOrd="0" parTransId="{10912A02-7ADC-45B1-BC5F-354DD2827BE5}" sibTransId="{CA23E531-9D3A-446E-AC75-094484137D4E}"/>
    <dgm:cxn modelId="{2F74B4FD-45CB-4DD0-AAE2-3EF2BD8B30AD}" srcId="{253443D3-B70F-4AEE-889F-C319ADDE053F}" destId="{E3995223-78E9-4439-8255-6AB260452784}" srcOrd="4" destOrd="0" parTransId="{4BBC74DA-D9C8-4EB2-BBF7-B7A58C346225}" sibTransId="{DD2A506D-6F2B-4F27-8823-00DF1689D447}"/>
    <dgm:cxn modelId="{44045120-C899-40EE-AFD6-490322FC1F58}" type="presParOf" srcId="{33BB5569-B868-4BF7-AD01-FD42E8CDEB3E}" destId="{D79F9AD9-4BD1-4B72-A450-EBB5FFA2EB2C}" srcOrd="0" destOrd="0" presId="urn:microsoft.com/office/officeart/2008/layout/VerticalCurvedList"/>
    <dgm:cxn modelId="{84E8D6B1-00B1-47F5-8EFA-1ED139E6DA4E}" type="presParOf" srcId="{D79F9AD9-4BD1-4B72-A450-EBB5FFA2EB2C}" destId="{A06AEE56-359B-43FE-92AB-20B3E8A33EDD}" srcOrd="0" destOrd="0" presId="urn:microsoft.com/office/officeart/2008/layout/VerticalCurvedList"/>
    <dgm:cxn modelId="{644261CF-9DA0-48CB-BBD6-A858EB393DDB}" type="presParOf" srcId="{A06AEE56-359B-43FE-92AB-20B3E8A33EDD}" destId="{58798497-8BC6-48F0-932E-AB58F1FA7527}" srcOrd="0" destOrd="0" presId="urn:microsoft.com/office/officeart/2008/layout/VerticalCurvedList"/>
    <dgm:cxn modelId="{975A9912-1C11-4D78-8927-0C725C48C769}" type="presParOf" srcId="{A06AEE56-359B-43FE-92AB-20B3E8A33EDD}" destId="{F1C1246A-94A0-49DF-A0EE-240D8F5992C1}" srcOrd="1" destOrd="0" presId="urn:microsoft.com/office/officeart/2008/layout/VerticalCurvedList"/>
    <dgm:cxn modelId="{3A651FC0-107F-4EEE-BB7B-1921C811913A}" type="presParOf" srcId="{A06AEE56-359B-43FE-92AB-20B3E8A33EDD}" destId="{825E069C-A805-432E-B8A6-B24900958AE1}" srcOrd="2" destOrd="0" presId="urn:microsoft.com/office/officeart/2008/layout/VerticalCurvedList"/>
    <dgm:cxn modelId="{DE6AF148-8191-4D65-9510-67D714B52130}" type="presParOf" srcId="{A06AEE56-359B-43FE-92AB-20B3E8A33EDD}" destId="{52DC0F82-9754-40C0-8251-6F97D4488BCC}" srcOrd="3" destOrd="0" presId="urn:microsoft.com/office/officeart/2008/layout/VerticalCurvedList"/>
    <dgm:cxn modelId="{56B52492-711B-4FA4-BC3A-970020199553}" type="presParOf" srcId="{D79F9AD9-4BD1-4B72-A450-EBB5FFA2EB2C}" destId="{AF294932-DDEF-41A8-9FC7-8C3A913C0DA0}" srcOrd="1" destOrd="0" presId="urn:microsoft.com/office/officeart/2008/layout/VerticalCurvedList"/>
    <dgm:cxn modelId="{5B04ACF6-72DC-47DA-821E-6FEC7AF03F98}" type="presParOf" srcId="{D79F9AD9-4BD1-4B72-A450-EBB5FFA2EB2C}" destId="{DAFEBA20-BA15-4294-8FEA-60425B1EB3A9}" srcOrd="2" destOrd="0" presId="urn:microsoft.com/office/officeart/2008/layout/VerticalCurvedList"/>
    <dgm:cxn modelId="{B856A6C1-FDC9-456F-8907-14F7BCD16501}" type="presParOf" srcId="{DAFEBA20-BA15-4294-8FEA-60425B1EB3A9}" destId="{D3092C21-A3E5-4935-903F-4FC5950AD840}" srcOrd="0" destOrd="0" presId="urn:microsoft.com/office/officeart/2008/layout/VerticalCurvedList"/>
    <dgm:cxn modelId="{5CA06CC2-7EFC-4EA3-A078-8A8B60C09E3A}" type="presParOf" srcId="{D79F9AD9-4BD1-4B72-A450-EBB5FFA2EB2C}" destId="{65975CC9-DE45-44D3-A8C3-D35DB1A45570}" srcOrd="3" destOrd="0" presId="urn:microsoft.com/office/officeart/2008/layout/VerticalCurvedList"/>
    <dgm:cxn modelId="{CA9559D0-B882-4190-A581-8A76EB7C9CF6}" type="presParOf" srcId="{D79F9AD9-4BD1-4B72-A450-EBB5FFA2EB2C}" destId="{CF2EABD8-EB8C-4675-9892-80E87FB4FA81}" srcOrd="4" destOrd="0" presId="urn:microsoft.com/office/officeart/2008/layout/VerticalCurvedList"/>
    <dgm:cxn modelId="{CCE32852-33B7-41CF-A577-C3B79E5A04B5}" type="presParOf" srcId="{CF2EABD8-EB8C-4675-9892-80E87FB4FA81}" destId="{0FB575EA-43BD-47CD-8C62-D4A190107749}" srcOrd="0" destOrd="0" presId="urn:microsoft.com/office/officeart/2008/layout/VerticalCurvedList"/>
    <dgm:cxn modelId="{04774D6D-B53C-40FC-8F3E-B38A3BB4978A}" type="presParOf" srcId="{D79F9AD9-4BD1-4B72-A450-EBB5FFA2EB2C}" destId="{D2DD666C-5273-4C1C-A6C3-B6FD83F6DC80}" srcOrd="5" destOrd="0" presId="urn:microsoft.com/office/officeart/2008/layout/VerticalCurvedList"/>
    <dgm:cxn modelId="{B63C2E3D-0E9B-428D-9662-D854490EAF07}" type="presParOf" srcId="{D79F9AD9-4BD1-4B72-A450-EBB5FFA2EB2C}" destId="{38797C21-713C-4842-9043-C2648756F998}" srcOrd="6" destOrd="0" presId="urn:microsoft.com/office/officeart/2008/layout/VerticalCurvedList"/>
    <dgm:cxn modelId="{44208114-7897-45CD-8FF2-6C668EF71881}" type="presParOf" srcId="{38797C21-713C-4842-9043-C2648756F998}" destId="{DD75AC4E-0960-4A94-BCDF-37107DD0599A}" srcOrd="0" destOrd="0" presId="urn:microsoft.com/office/officeart/2008/layout/VerticalCurvedList"/>
    <dgm:cxn modelId="{AA858757-AC57-4473-B315-553FC1EF3D4C}" type="presParOf" srcId="{D79F9AD9-4BD1-4B72-A450-EBB5FFA2EB2C}" destId="{A9638C5F-3068-4E62-9E7A-171A3260EE12}" srcOrd="7" destOrd="0" presId="urn:microsoft.com/office/officeart/2008/layout/VerticalCurvedList"/>
    <dgm:cxn modelId="{50C1BDFE-BAE0-430A-8A66-C9D816D02503}" type="presParOf" srcId="{D79F9AD9-4BD1-4B72-A450-EBB5FFA2EB2C}" destId="{A845C66C-EC07-4E5D-83E7-7F0D49440FF5}" srcOrd="8" destOrd="0" presId="urn:microsoft.com/office/officeart/2008/layout/VerticalCurvedList"/>
    <dgm:cxn modelId="{6007F2E9-ACA1-44DC-A480-D1510E174DDE}" type="presParOf" srcId="{A845C66C-EC07-4E5D-83E7-7F0D49440FF5}" destId="{C8297533-FBD6-4990-911C-921291268189}" srcOrd="0" destOrd="0" presId="urn:microsoft.com/office/officeart/2008/layout/VerticalCurvedList"/>
    <dgm:cxn modelId="{95C25079-A0F6-4CBC-884B-AC9E66F4AB34}" type="presParOf" srcId="{D79F9AD9-4BD1-4B72-A450-EBB5FFA2EB2C}" destId="{7C57172A-AA81-42E8-A27A-BE5E814A4F50}" srcOrd="9" destOrd="0" presId="urn:microsoft.com/office/officeart/2008/layout/VerticalCurvedList"/>
    <dgm:cxn modelId="{A4163C70-8EE3-481C-8647-C1FFD7DC341D}" type="presParOf" srcId="{D79F9AD9-4BD1-4B72-A450-EBB5FFA2EB2C}" destId="{CCE339F5-E48F-41CF-91E7-1DA9DC93DB97}" srcOrd="10" destOrd="0" presId="urn:microsoft.com/office/officeart/2008/layout/VerticalCurvedList"/>
    <dgm:cxn modelId="{0BC68093-787C-4EE4-8205-A33293F026BD}" type="presParOf" srcId="{CCE339F5-E48F-41CF-91E7-1DA9DC93DB97}" destId="{4955485E-38BF-4CE4-AEBF-7E311E26C21A}" srcOrd="0" destOrd="0" presId="urn:microsoft.com/office/officeart/2008/layout/VerticalCurvedList"/>
    <dgm:cxn modelId="{21857F23-DC48-42F7-9707-4787110AB8A1}" type="presParOf" srcId="{D79F9AD9-4BD1-4B72-A450-EBB5FFA2EB2C}" destId="{D472DC11-C27C-4298-9048-EAAF60600CFF}" srcOrd="11" destOrd="0" presId="urn:microsoft.com/office/officeart/2008/layout/VerticalCurvedList"/>
    <dgm:cxn modelId="{C993B28E-A6D0-42D5-8285-5478398043EC}" type="presParOf" srcId="{D79F9AD9-4BD1-4B72-A450-EBB5FFA2EB2C}" destId="{1987001D-6C3D-40DA-87E2-771C6A8C8217}" srcOrd="12" destOrd="0" presId="urn:microsoft.com/office/officeart/2008/layout/VerticalCurvedList"/>
    <dgm:cxn modelId="{8C7EDFD1-EBD9-4146-8B0B-6A7B8D0F3911}" type="presParOf" srcId="{1987001D-6C3D-40DA-87E2-771C6A8C8217}" destId="{8577A0D0-C338-45E3-A754-9355636A71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F3F65-5162-41B2-8C0F-C188C9F93328}" type="doc">
      <dgm:prSet loTypeId="urn:microsoft.com/office/officeart/2005/8/layout/v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30FA0EAA-4122-4F26-904F-0A6493570F20}">
      <dgm:prSet phldrT="[Texto]" custT="1"/>
      <dgm:spPr/>
      <dgm:t>
        <a:bodyPr/>
        <a:lstStyle/>
        <a:p>
          <a:r>
            <a:rPr lang="es-CO" sz="2800" b="1" i="0" smtClean="0">
              <a:solidFill>
                <a:schemeClr val="tx1"/>
              </a:solidFill>
            </a:rPr>
            <a:t>Universal</a:t>
          </a:r>
          <a:endParaRPr lang="es-CO" sz="2800" b="1" dirty="0">
            <a:solidFill>
              <a:schemeClr val="tx1"/>
            </a:solidFill>
          </a:endParaRPr>
        </a:p>
      </dgm:t>
    </dgm:pt>
    <dgm:pt modelId="{8E98A254-72AF-4053-9B30-A225E0A65EF7}" type="parTrans" cxnId="{8D714DF0-C21E-4A70-92F8-47D086F2A31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3270B187-C4DA-44B6-8996-84B12C6B4F95}" type="sibTrans" cxnId="{8D714DF0-C21E-4A70-92F8-47D086F2A31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0CB1EC39-D8B5-4746-ADD8-EFF25C66880C}">
      <dgm:prSet custT="1"/>
      <dgm:spPr/>
      <dgm:t>
        <a:bodyPr/>
        <a:lstStyle/>
        <a:p>
          <a:r>
            <a:rPr lang="es-MX" sz="2800" b="1" i="0" smtClean="0">
              <a:solidFill>
                <a:schemeClr val="tx1"/>
              </a:solidFill>
            </a:rPr>
            <a:t>Multidisciplinar</a:t>
          </a:r>
          <a:endParaRPr lang="es-CO" sz="2800" b="1" i="0" dirty="0">
            <a:solidFill>
              <a:schemeClr val="tx1"/>
            </a:solidFill>
          </a:endParaRPr>
        </a:p>
      </dgm:t>
    </dgm:pt>
    <dgm:pt modelId="{8019BA6E-13A4-4327-A913-9709E01E5150}" type="parTrans" cxnId="{1BB47A25-8058-4FE5-A69F-307710326C77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47197503-6222-4796-87E8-79CA63593F93}" type="sibTrans" cxnId="{1BB47A25-8058-4FE5-A69F-307710326C77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1A02F52B-BC0B-4271-A33D-7174F5044637}">
      <dgm:prSet custT="1"/>
      <dgm:spPr/>
      <dgm:t>
        <a:bodyPr/>
        <a:lstStyle/>
        <a:p>
          <a:r>
            <a:rPr lang="es-MX" sz="2800" b="1" i="0" smtClean="0">
              <a:solidFill>
                <a:schemeClr val="tx1"/>
              </a:solidFill>
            </a:rPr>
            <a:t>Diversa</a:t>
          </a:r>
          <a:endParaRPr lang="es-CO" sz="2800" b="1" i="0" dirty="0">
            <a:solidFill>
              <a:schemeClr val="tx1"/>
            </a:solidFill>
          </a:endParaRPr>
        </a:p>
      </dgm:t>
    </dgm:pt>
    <dgm:pt modelId="{BD539A4A-077D-4EC2-A58B-3EACCC40F5B0}" type="parTrans" cxnId="{6BE7AB4F-4FA9-4ECF-9D3C-6F62DADBD31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DCD55B3F-6485-424C-8819-0547E18B8EC5}" type="sibTrans" cxnId="{6BE7AB4F-4FA9-4ECF-9D3C-6F62DADBD31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BE38A96C-D3AF-4F7F-81EB-E3485663DD96}">
      <dgm:prSet custT="1"/>
      <dgm:spPr/>
      <dgm:t>
        <a:bodyPr/>
        <a:lstStyle/>
        <a:p>
          <a:r>
            <a:rPr lang="es-CO" sz="2800" b="1" i="0" smtClean="0">
              <a:solidFill>
                <a:schemeClr val="tx1"/>
              </a:solidFill>
            </a:rPr>
            <a:t>Crítica</a:t>
          </a:r>
          <a:endParaRPr lang="es-CO" sz="2800" b="1" i="0" dirty="0">
            <a:solidFill>
              <a:schemeClr val="tx1"/>
            </a:solidFill>
          </a:endParaRPr>
        </a:p>
      </dgm:t>
    </dgm:pt>
    <dgm:pt modelId="{D1D320A6-BDE1-4C8D-81D5-0CA1C1158234}" type="parTrans" cxnId="{8864A08F-C240-42F9-A16F-F340B7FD4BC0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1FDFAC87-3BA9-45FB-A0E7-1F71CF77F7C3}" type="sibTrans" cxnId="{8864A08F-C240-42F9-A16F-F340B7FD4BC0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ADA2BFF6-F3E0-495F-8352-214729755E60}">
      <dgm:prSet custT="1"/>
      <dgm:spPr/>
      <dgm:t>
        <a:bodyPr/>
        <a:lstStyle/>
        <a:p>
          <a:r>
            <a:rPr lang="es-CO" sz="2800" b="1" i="0" smtClean="0">
              <a:solidFill>
                <a:schemeClr val="tx1"/>
              </a:solidFill>
            </a:rPr>
            <a:t>Metódica</a:t>
          </a:r>
          <a:endParaRPr lang="es-CO" sz="2800" b="1" i="0" dirty="0">
            <a:solidFill>
              <a:schemeClr val="tx1"/>
            </a:solidFill>
          </a:endParaRPr>
        </a:p>
      </dgm:t>
    </dgm:pt>
    <dgm:pt modelId="{49A6D09A-AD1F-4CD7-9E57-67BE6A652E58}" type="parTrans" cxnId="{ED61C3DD-885D-4501-9C96-7A6F4533A29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F89BACCE-AE07-4EE1-8A1C-A7E78CFAF06F}" type="sibTrans" cxnId="{ED61C3DD-885D-4501-9C96-7A6F4533A296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366216A7-84A2-4706-8D8B-2DD9C80684E5}">
      <dgm:prSet custT="1"/>
      <dgm:spPr/>
      <dgm:t>
        <a:bodyPr/>
        <a:lstStyle/>
        <a:p>
          <a:r>
            <a:rPr lang="es-CO" sz="2800" b="1" i="0" smtClean="0">
              <a:solidFill>
                <a:schemeClr val="tx1"/>
              </a:solidFill>
            </a:rPr>
            <a:t>Sistemática</a:t>
          </a:r>
          <a:endParaRPr lang="es-CO" sz="2800" b="1" i="0" dirty="0">
            <a:solidFill>
              <a:schemeClr val="tx1"/>
            </a:solidFill>
          </a:endParaRPr>
        </a:p>
      </dgm:t>
    </dgm:pt>
    <dgm:pt modelId="{DCCC6566-DBF2-4A2C-BE89-46FEC126A2B1}" type="parTrans" cxnId="{F37BAF75-4713-413A-9885-8891A3A120A7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F19D8E8E-FC9A-4E13-9015-FB7672C58075}" type="sibTrans" cxnId="{F37BAF75-4713-413A-9885-8891A3A120A7}">
      <dgm:prSet/>
      <dgm:spPr/>
      <dgm:t>
        <a:bodyPr/>
        <a:lstStyle/>
        <a:p>
          <a:endParaRPr lang="es-CO" sz="4800" b="1">
            <a:solidFill>
              <a:schemeClr val="tx1"/>
            </a:solidFill>
          </a:endParaRPr>
        </a:p>
      </dgm:t>
    </dgm:pt>
    <dgm:pt modelId="{119633F0-7DDF-4718-BE56-27C32DE2B42A}" type="pres">
      <dgm:prSet presAssocID="{7B4F3F65-5162-41B2-8C0F-C188C9F933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4A0DF0D-41AD-41A0-888C-C2B0915C3D10}" type="pres">
      <dgm:prSet presAssocID="{30FA0EAA-4122-4F26-904F-0A6493570F20}" presName="linNode" presStyleCnt="0"/>
      <dgm:spPr/>
    </dgm:pt>
    <dgm:pt modelId="{2E250B11-3766-4C41-8B22-E66FDCF22496}" type="pres">
      <dgm:prSet presAssocID="{30FA0EAA-4122-4F26-904F-0A6493570F20}" presName="parentShp" presStyleLbl="node1" presStyleIdx="0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D988BD-C581-4768-AB6F-AC03E97900D5}" type="pres">
      <dgm:prSet presAssocID="{30FA0EAA-4122-4F26-904F-0A6493570F20}" presName="childShp" presStyleLbl="bgAccFollowNode1" presStyleIdx="0" presStyleCnt="6" custScaleX="47036">
        <dgm:presLayoutVars>
          <dgm:bulletEnabled val="1"/>
        </dgm:presLayoutVars>
      </dgm:prSet>
      <dgm:spPr/>
    </dgm:pt>
    <dgm:pt modelId="{05CB13DB-0CC6-438E-B254-63F538AC0571}" type="pres">
      <dgm:prSet presAssocID="{3270B187-C4DA-44B6-8996-84B12C6B4F95}" presName="spacing" presStyleCnt="0"/>
      <dgm:spPr/>
    </dgm:pt>
    <dgm:pt modelId="{AE9EFE20-13D5-4FD8-858A-0CC3B6BAC0C4}" type="pres">
      <dgm:prSet presAssocID="{0CB1EC39-D8B5-4746-ADD8-EFF25C66880C}" presName="linNode" presStyleCnt="0"/>
      <dgm:spPr/>
    </dgm:pt>
    <dgm:pt modelId="{CA6631F6-D2C1-4B27-B528-92653E89B8AA}" type="pres">
      <dgm:prSet presAssocID="{0CB1EC39-D8B5-4746-ADD8-EFF25C66880C}" presName="parentShp" presStyleLbl="node1" presStyleIdx="1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66C619-B3CA-4B72-A591-2CC1E397EFB7}" type="pres">
      <dgm:prSet presAssocID="{0CB1EC39-D8B5-4746-ADD8-EFF25C66880C}" presName="childShp" presStyleLbl="bgAccFollowNode1" presStyleIdx="1" presStyleCnt="6" custScaleX="47036">
        <dgm:presLayoutVars>
          <dgm:bulletEnabled val="1"/>
        </dgm:presLayoutVars>
      </dgm:prSet>
      <dgm:spPr/>
    </dgm:pt>
    <dgm:pt modelId="{81B0EBAE-3F7E-4562-96BB-191DBE4A7F0F}" type="pres">
      <dgm:prSet presAssocID="{47197503-6222-4796-87E8-79CA63593F93}" presName="spacing" presStyleCnt="0"/>
      <dgm:spPr/>
    </dgm:pt>
    <dgm:pt modelId="{058C3FE0-733D-4421-B7FB-6F6067A94F7A}" type="pres">
      <dgm:prSet presAssocID="{1A02F52B-BC0B-4271-A33D-7174F5044637}" presName="linNode" presStyleCnt="0"/>
      <dgm:spPr/>
    </dgm:pt>
    <dgm:pt modelId="{00914BB7-8E82-40AD-A263-9770F8E65E95}" type="pres">
      <dgm:prSet presAssocID="{1A02F52B-BC0B-4271-A33D-7174F5044637}" presName="parentShp" presStyleLbl="node1" presStyleIdx="2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CC92B4-19AB-487A-8975-5C5275C71D3F}" type="pres">
      <dgm:prSet presAssocID="{1A02F52B-BC0B-4271-A33D-7174F5044637}" presName="childShp" presStyleLbl="bgAccFollowNode1" presStyleIdx="2" presStyleCnt="6" custScaleX="47036">
        <dgm:presLayoutVars>
          <dgm:bulletEnabled val="1"/>
        </dgm:presLayoutVars>
      </dgm:prSet>
      <dgm:spPr/>
    </dgm:pt>
    <dgm:pt modelId="{C2A5ECBC-3822-4916-8ABC-A8774564B000}" type="pres">
      <dgm:prSet presAssocID="{DCD55B3F-6485-424C-8819-0547E18B8EC5}" presName="spacing" presStyleCnt="0"/>
      <dgm:spPr/>
    </dgm:pt>
    <dgm:pt modelId="{6AB611D2-9327-415C-9005-137C637F15F0}" type="pres">
      <dgm:prSet presAssocID="{BE38A96C-D3AF-4F7F-81EB-E3485663DD96}" presName="linNode" presStyleCnt="0"/>
      <dgm:spPr/>
    </dgm:pt>
    <dgm:pt modelId="{04B26B58-535A-42E5-9563-88DC09DB31EA}" type="pres">
      <dgm:prSet presAssocID="{BE38A96C-D3AF-4F7F-81EB-E3485663DD96}" presName="parentShp" presStyleLbl="node1" presStyleIdx="3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CB3B3B-5186-48A9-859B-7A30157094B8}" type="pres">
      <dgm:prSet presAssocID="{BE38A96C-D3AF-4F7F-81EB-E3485663DD96}" presName="childShp" presStyleLbl="bgAccFollowNode1" presStyleIdx="3" presStyleCnt="6" custScaleX="47036">
        <dgm:presLayoutVars>
          <dgm:bulletEnabled val="1"/>
        </dgm:presLayoutVars>
      </dgm:prSet>
      <dgm:spPr/>
    </dgm:pt>
    <dgm:pt modelId="{4D333267-D071-49A0-B067-02A24BA173DC}" type="pres">
      <dgm:prSet presAssocID="{1FDFAC87-3BA9-45FB-A0E7-1F71CF77F7C3}" presName="spacing" presStyleCnt="0"/>
      <dgm:spPr/>
    </dgm:pt>
    <dgm:pt modelId="{9E40CE41-2C28-411C-8264-076CB613FA7D}" type="pres">
      <dgm:prSet presAssocID="{ADA2BFF6-F3E0-495F-8352-214729755E60}" presName="linNode" presStyleCnt="0"/>
      <dgm:spPr/>
    </dgm:pt>
    <dgm:pt modelId="{1FCB57BB-1DA6-4ECA-A7A6-355EE509BA55}" type="pres">
      <dgm:prSet presAssocID="{ADA2BFF6-F3E0-495F-8352-214729755E60}" presName="parentShp" presStyleLbl="node1" presStyleIdx="4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864E7D-4579-4BCE-9963-A5CC50D1799B}" type="pres">
      <dgm:prSet presAssocID="{ADA2BFF6-F3E0-495F-8352-214729755E60}" presName="childShp" presStyleLbl="bgAccFollowNode1" presStyleIdx="4" presStyleCnt="6" custScaleX="47036">
        <dgm:presLayoutVars>
          <dgm:bulletEnabled val="1"/>
        </dgm:presLayoutVars>
      </dgm:prSet>
      <dgm:spPr/>
    </dgm:pt>
    <dgm:pt modelId="{ED5194B0-5D7D-422C-B7DE-CB4BCBA74B01}" type="pres">
      <dgm:prSet presAssocID="{F89BACCE-AE07-4EE1-8A1C-A7E78CFAF06F}" presName="spacing" presStyleCnt="0"/>
      <dgm:spPr/>
    </dgm:pt>
    <dgm:pt modelId="{2F3F02C0-4DD5-4225-B315-ACC9E69ABDFA}" type="pres">
      <dgm:prSet presAssocID="{366216A7-84A2-4706-8D8B-2DD9C80684E5}" presName="linNode" presStyleCnt="0"/>
      <dgm:spPr/>
    </dgm:pt>
    <dgm:pt modelId="{9F375FA2-F83E-4010-934A-9212A5C1009B}" type="pres">
      <dgm:prSet presAssocID="{366216A7-84A2-4706-8D8B-2DD9C80684E5}" presName="parentShp" presStyleLbl="node1" presStyleIdx="5" presStyleCnt="6" custScaleX="1276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BE47D6-36A1-4265-9499-26B673BB3F38}" type="pres">
      <dgm:prSet presAssocID="{366216A7-84A2-4706-8D8B-2DD9C80684E5}" presName="childShp" presStyleLbl="bgAccFollowNode1" presStyleIdx="5" presStyleCnt="6" custScaleX="47036">
        <dgm:presLayoutVars>
          <dgm:bulletEnabled val="1"/>
        </dgm:presLayoutVars>
      </dgm:prSet>
      <dgm:spPr/>
    </dgm:pt>
  </dgm:ptLst>
  <dgm:cxnLst>
    <dgm:cxn modelId="{1CCF6AA7-052F-4738-AAEA-FFEEBE8264AE}" type="presOf" srcId="{BE38A96C-D3AF-4F7F-81EB-E3485663DD96}" destId="{04B26B58-535A-42E5-9563-88DC09DB31EA}" srcOrd="0" destOrd="0" presId="urn:microsoft.com/office/officeart/2005/8/layout/vList6"/>
    <dgm:cxn modelId="{ED61C3DD-885D-4501-9C96-7A6F4533A296}" srcId="{7B4F3F65-5162-41B2-8C0F-C188C9F93328}" destId="{ADA2BFF6-F3E0-495F-8352-214729755E60}" srcOrd="4" destOrd="0" parTransId="{49A6D09A-AD1F-4CD7-9E57-67BE6A652E58}" sibTransId="{F89BACCE-AE07-4EE1-8A1C-A7E78CFAF06F}"/>
    <dgm:cxn modelId="{C317E2CA-AF67-4372-94FE-193163DA9503}" type="presOf" srcId="{366216A7-84A2-4706-8D8B-2DD9C80684E5}" destId="{9F375FA2-F83E-4010-934A-9212A5C1009B}" srcOrd="0" destOrd="0" presId="urn:microsoft.com/office/officeart/2005/8/layout/vList6"/>
    <dgm:cxn modelId="{8D714DF0-C21E-4A70-92F8-47D086F2A316}" srcId="{7B4F3F65-5162-41B2-8C0F-C188C9F93328}" destId="{30FA0EAA-4122-4F26-904F-0A6493570F20}" srcOrd="0" destOrd="0" parTransId="{8E98A254-72AF-4053-9B30-A225E0A65EF7}" sibTransId="{3270B187-C4DA-44B6-8996-84B12C6B4F95}"/>
    <dgm:cxn modelId="{6BE7AB4F-4FA9-4ECF-9D3C-6F62DADBD316}" srcId="{7B4F3F65-5162-41B2-8C0F-C188C9F93328}" destId="{1A02F52B-BC0B-4271-A33D-7174F5044637}" srcOrd="2" destOrd="0" parTransId="{BD539A4A-077D-4EC2-A58B-3EACCC40F5B0}" sibTransId="{DCD55B3F-6485-424C-8819-0547E18B8EC5}"/>
    <dgm:cxn modelId="{72073BD0-8677-4185-BBA4-A3187401F5E2}" type="presOf" srcId="{0CB1EC39-D8B5-4746-ADD8-EFF25C66880C}" destId="{CA6631F6-D2C1-4B27-B528-92653E89B8AA}" srcOrd="0" destOrd="0" presId="urn:microsoft.com/office/officeart/2005/8/layout/vList6"/>
    <dgm:cxn modelId="{DD18894F-C076-473A-813F-68069AEAA04B}" type="presOf" srcId="{ADA2BFF6-F3E0-495F-8352-214729755E60}" destId="{1FCB57BB-1DA6-4ECA-A7A6-355EE509BA55}" srcOrd="0" destOrd="0" presId="urn:microsoft.com/office/officeart/2005/8/layout/vList6"/>
    <dgm:cxn modelId="{E9A6CDDE-2500-4EA7-A761-443DBD113697}" type="presOf" srcId="{7B4F3F65-5162-41B2-8C0F-C188C9F93328}" destId="{119633F0-7DDF-4718-BE56-27C32DE2B42A}" srcOrd="0" destOrd="0" presId="urn:microsoft.com/office/officeart/2005/8/layout/vList6"/>
    <dgm:cxn modelId="{6F4B3ADB-C1F3-4BDF-9F42-A064C1940D29}" type="presOf" srcId="{1A02F52B-BC0B-4271-A33D-7174F5044637}" destId="{00914BB7-8E82-40AD-A263-9770F8E65E95}" srcOrd="0" destOrd="0" presId="urn:microsoft.com/office/officeart/2005/8/layout/vList6"/>
    <dgm:cxn modelId="{382640F0-8570-4859-AFA6-1914CDE5C721}" type="presOf" srcId="{30FA0EAA-4122-4F26-904F-0A6493570F20}" destId="{2E250B11-3766-4C41-8B22-E66FDCF22496}" srcOrd="0" destOrd="0" presId="urn:microsoft.com/office/officeart/2005/8/layout/vList6"/>
    <dgm:cxn modelId="{F37BAF75-4713-413A-9885-8891A3A120A7}" srcId="{7B4F3F65-5162-41B2-8C0F-C188C9F93328}" destId="{366216A7-84A2-4706-8D8B-2DD9C80684E5}" srcOrd="5" destOrd="0" parTransId="{DCCC6566-DBF2-4A2C-BE89-46FEC126A2B1}" sibTransId="{F19D8E8E-FC9A-4E13-9015-FB7672C58075}"/>
    <dgm:cxn modelId="{8864A08F-C240-42F9-A16F-F340B7FD4BC0}" srcId="{7B4F3F65-5162-41B2-8C0F-C188C9F93328}" destId="{BE38A96C-D3AF-4F7F-81EB-E3485663DD96}" srcOrd="3" destOrd="0" parTransId="{D1D320A6-BDE1-4C8D-81D5-0CA1C1158234}" sibTransId="{1FDFAC87-3BA9-45FB-A0E7-1F71CF77F7C3}"/>
    <dgm:cxn modelId="{1BB47A25-8058-4FE5-A69F-307710326C77}" srcId="{7B4F3F65-5162-41B2-8C0F-C188C9F93328}" destId="{0CB1EC39-D8B5-4746-ADD8-EFF25C66880C}" srcOrd="1" destOrd="0" parTransId="{8019BA6E-13A4-4327-A913-9709E01E5150}" sibTransId="{47197503-6222-4796-87E8-79CA63593F93}"/>
    <dgm:cxn modelId="{C3E9EF49-3384-4BE6-B5AC-70410859B7C4}" type="presParOf" srcId="{119633F0-7DDF-4718-BE56-27C32DE2B42A}" destId="{34A0DF0D-41AD-41A0-888C-C2B0915C3D10}" srcOrd="0" destOrd="0" presId="urn:microsoft.com/office/officeart/2005/8/layout/vList6"/>
    <dgm:cxn modelId="{4C4631FB-7BF6-4451-AA63-3A7BDF26638D}" type="presParOf" srcId="{34A0DF0D-41AD-41A0-888C-C2B0915C3D10}" destId="{2E250B11-3766-4C41-8B22-E66FDCF22496}" srcOrd="0" destOrd="0" presId="urn:microsoft.com/office/officeart/2005/8/layout/vList6"/>
    <dgm:cxn modelId="{2C1D0852-578C-4AC9-9B7A-91D0E15476A0}" type="presParOf" srcId="{34A0DF0D-41AD-41A0-888C-C2B0915C3D10}" destId="{ECD988BD-C581-4768-AB6F-AC03E97900D5}" srcOrd="1" destOrd="0" presId="urn:microsoft.com/office/officeart/2005/8/layout/vList6"/>
    <dgm:cxn modelId="{18329F34-00D5-4DFF-BBE3-AC799E587A1E}" type="presParOf" srcId="{119633F0-7DDF-4718-BE56-27C32DE2B42A}" destId="{05CB13DB-0CC6-438E-B254-63F538AC0571}" srcOrd="1" destOrd="0" presId="urn:microsoft.com/office/officeart/2005/8/layout/vList6"/>
    <dgm:cxn modelId="{34BAA344-7C09-4F58-881D-87211A2F7A78}" type="presParOf" srcId="{119633F0-7DDF-4718-BE56-27C32DE2B42A}" destId="{AE9EFE20-13D5-4FD8-858A-0CC3B6BAC0C4}" srcOrd="2" destOrd="0" presId="urn:microsoft.com/office/officeart/2005/8/layout/vList6"/>
    <dgm:cxn modelId="{6908C692-03D7-421F-8ECF-3974EC79CE3B}" type="presParOf" srcId="{AE9EFE20-13D5-4FD8-858A-0CC3B6BAC0C4}" destId="{CA6631F6-D2C1-4B27-B528-92653E89B8AA}" srcOrd="0" destOrd="0" presId="urn:microsoft.com/office/officeart/2005/8/layout/vList6"/>
    <dgm:cxn modelId="{BD7FA85D-9722-4A49-8C0E-D523BF9D2D68}" type="presParOf" srcId="{AE9EFE20-13D5-4FD8-858A-0CC3B6BAC0C4}" destId="{B166C619-B3CA-4B72-A591-2CC1E397EFB7}" srcOrd="1" destOrd="0" presId="urn:microsoft.com/office/officeart/2005/8/layout/vList6"/>
    <dgm:cxn modelId="{084CBC0B-C3D8-4DC1-8DFE-6ED0E8E9A4BA}" type="presParOf" srcId="{119633F0-7DDF-4718-BE56-27C32DE2B42A}" destId="{81B0EBAE-3F7E-4562-96BB-191DBE4A7F0F}" srcOrd="3" destOrd="0" presId="urn:microsoft.com/office/officeart/2005/8/layout/vList6"/>
    <dgm:cxn modelId="{E52BD14D-E323-42E4-95A9-9F73047A7C3A}" type="presParOf" srcId="{119633F0-7DDF-4718-BE56-27C32DE2B42A}" destId="{058C3FE0-733D-4421-B7FB-6F6067A94F7A}" srcOrd="4" destOrd="0" presId="urn:microsoft.com/office/officeart/2005/8/layout/vList6"/>
    <dgm:cxn modelId="{18488357-CF92-4B8C-BC42-120AB0731C81}" type="presParOf" srcId="{058C3FE0-733D-4421-B7FB-6F6067A94F7A}" destId="{00914BB7-8E82-40AD-A263-9770F8E65E95}" srcOrd="0" destOrd="0" presId="urn:microsoft.com/office/officeart/2005/8/layout/vList6"/>
    <dgm:cxn modelId="{651AD1D5-5FE0-4250-9CD4-4F0180BD2E4C}" type="presParOf" srcId="{058C3FE0-733D-4421-B7FB-6F6067A94F7A}" destId="{F4CC92B4-19AB-487A-8975-5C5275C71D3F}" srcOrd="1" destOrd="0" presId="urn:microsoft.com/office/officeart/2005/8/layout/vList6"/>
    <dgm:cxn modelId="{030E01B2-3903-4244-B297-199A92D2E1D5}" type="presParOf" srcId="{119633F0-7DDF-4718-BE56-27C32DE2B42A}" destId="{C2A5ECBC-3822-4916-8ABC-A8774564B000}" srcOrd="5" destOrd="0" presId="urn:microsoft.com/office/officeart/2005/8/layout/vList6"/>
    <dgm:cxn modelId="{481746BF-F8DD-4210-90BE-6D84E11F1DD9}" type="presParOf" srcId="{119633F0-7DDF-4718-BE56-27C32DE2B42A}" destId="{6AB611D2-9327-415C-9005-137C637F15F0}" srcOrd="6" destOrd="0" presId="urn:microsoft.com/office/officeart/2005/8/layout/vList6"/>
    <dgm:cxn modelId="{11C09189-40D7-4A45-9BA8-EFFA9F07C8B7}" type="presParOf" srcId="{6AB611D2-9327-415C-9005-137C637F15F0}" destId="{04B26B58-535A-42E5-9563-88DC09DB31EA}" srcOrd="0" destOrd="0" presId="urn:microsoft.com/office/officeart/2005/8/layout/vList6"/>
    <dgm:cxn modelId="{70C25BBE-83F6-443F-BB2F-E46D91A7A8AB}" type="presParOf" srcId="{6AB611D2-9327-415C-9005-137C637F15F0}" destId="{48CB3B3B-5186-48A9-859B-7A30157094B8}" srcOrd="1" destOrd="0" presId="urn:microsoft.com/office/officeart/2005/8/layout/vList6"/>
    <dgm:cxn modelId="{CBF70BB2-0E93-494F-A75C-4B9B91E34BC4}" type="presParOf" srcId="{119633F0-7DDF-4718-BE56-27C32DE2B42A}" destId="{4D333267-D071-49A0-B067-02A24BA173DC}" srcOrd="7" destOrd="0" presId="urn:microsoft.com/office/officeart/2005/8/layout/vList6"/>
    <dgm:cxn modelId="{4D4F99D1-72A0-4215-8D4C-B514B9A5EB50}" type="presParOf" srcId="{119633F0-7DDF-4718-BE56-27C32DE2B42A}" destId="{9E40CE41-2C28-411C-8264-076CB613FA7D}" srcOrd="8" destOrd="0" presId="urn:microsoft.com/office/officeart/2005/8/layout/vList6"/>
    <dgm:cxn modelId="{B359CEC9-8C58-48A3-AB98-14DD6BAC76AF}" type="presParOf" srcId="{9E40CE41-2C28-411C-8264-076CB613FA7D}" destId="{1FCB57BB-1DA6-4ECA-A7A6-355EE509BA55}" srcOrd="0" destOrd="0" presId="urn:microsoft.com/office/officeart/2005/8/layout/vList6"/>
    <dgm:cxn modelId="{4B8AC191-EABD-4C8D-A770-DC473234B906}" type="presParOf" srcId="{9E40CE41-2C28-411C-8264-076CB613FA7D}" destId="{8A864E7D-4579-4BCE-9963-A5CC50D1799B}" srcOrd="1" destOrd="0" presId="urn:microsoft.com/office/officeart/2005/8/layout/vList6"/>
    <dgm:cxn modelId="{B2B7FB9C-CD05-4E15-99E2-81144120BF05}" type="presParOf" srcId="{119633F0-7DDF-4718-BE56-27C32DE2B42A}" destId="{ED5194B0-5D7D-422C-B7DE-CB4BCBA74B01}" srcOrd="9" destOrd="0" presId="urn:microsoft.com/office/officeart/2005/8/layout/vList6"/>
    <dgm:cxn modelId="{1FD9902E-3AA3-4CFF-ABB6-2B55F2F1DE81}" type="presParOf" srcId="{119633F0-7DDF-4718-BE56-27C32DE2B42A}" destId="{2F3F02C0-4DD5-4225-B315-ACC9E69ABDFA}" srcOrd="10" destOrd="0" presId="urn:microsoft.com/office/officeart/2005/8/layout/vList6"/>
    <dgm:cxn modelId="{8177653A-21A3-4CAE-8039-0BC78F080F0A}" type="presParOf" srcId="{2F3F02C0-4DD5-4225-B315-ACC9E69ABDFA}" destId="{9F375FA2-F83E-4010-934A-9212A5C1009B}" srcOrd="0" destOrd="0" presId="urn:microsoft.com/office/officeart/2005/8/layout/vList6"/>
    <dgm:cxn modelId="{BFA62038-3327-42B1-8CFC-78B6B6AD817E}" type="presParOf" srcId="{2F3F02C0-4DD5-4225-B315-ACC9E69ABDFA}" destId="{1EBE47D6-36A1-4265-9499-26B673BB3F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F3F65-5162-41B2-8C0F-C188C9F93328}" type="doc">
      <dgm:prSet loTypeId="urn:microsoft.com/office/officeart/2005/8/layout/b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0FA0EAA-4122-4F26-904F-0A6493570F20}">
      <dgm:prSet phldrT="[Texto]"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Metafísica</a:t>
          </a:r>
          <a:endParaRPr lang="es-CO" sz="1400" b="1" dirty="0">
            <a:solidFill>
              <a:schemeClr val="tx1"/>
            </a:solidFill>
          </a:endParaRPr>
        </a:p>
      </dgm:t>
    </dgm:pt>
    <dgm:pt modelId="{8E98A254-72AF-4053-9B30-A225E0A65EF7}" type="parTrans" cxnId="{8D714DF0-C21E-4A70-92F8-47D086F2A316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3270B187-C4DA-44B6-8996-84B12C6B4F95}" type="sibTrans" cxnId="{8D714DF0-C21E-4A70-92F8-47D086F2A316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D0961903-9CEB-43A3-BF05-289042E6A607}">
      <dgm:prSet custT="1"/>
      <dgm:spPr/>
      <dgm:t>
        <a:bodyPr/>
        <a:lstStyle/>
        <a:p>
          <a:r>
            <a:rPr lang="es-CO" sz="1400" b="1" i="0" dirty="0" smtClean="0">
              <a:solidFill>
                <a:schemeClr val="tx1"/>
              </a:solidFill>
            </a:rPr>
            <a:t>Filosofía del lenguaje</a:t>
          </a:r>
          <a:endParaRPr lang="es-CO" sz="1400" b="1" i="0" dirty="0">
            <a:solidFill>
              <a:schemeClr val="tx1"/>
            </a:solidFill>
          </a:endParaRPr>
        </a:p>
      </dgm:t>
    </dgm:pt>
    <dgm:pt modelId="{309A08C3-1550-487E-A258-2CE798C18188}" type="parTrans" cxnId="{B309040B-3D7F-45B6-BDAE-54015172E126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558D5AF8-93FD-40BA-84E2-71BA5E516ED0}" type="sibTrans" cxnId="{B309040B-3D7F-45B6-BDAE-54015172E126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5EF2F033-A6B3-46AD-BDEE-E41120ACEBF5}">
      <dgm:prSet custT="1"/>
      <dgm:spPr/>
      <dgm:t>
        <a:bodyPr/>
        <a:lstStyle/>
        <a:p>
          <a:r>
            <a:rPr lang="es-CO" sz="1400" b="1" i="0" dirty="0" smtClean="0">
              <a:solidFill>
                <a:schemeClr val="tx1"/>
              </a:solidFill>
            </a:rPr>
            <a:t>Filosofía de la mente</a:t>
          </a:r>
          <a:endParaRPr lang="es-CO" sz="1400" b="1" i="0" dirty="0">
            <a:solidFill>
              <a:schemeClr val="tx1"/>
            </a:solidFill>
          </a:endParaRPr>
        </a:p>
      </dgm:t>
    </dgm:pt>
    <dgm:pt modelId="{CA51FD21-FB25-4B1F-922D-DC296F46BACD}" type="parTrans" cxnId="{32A66D5E-E183-4D1A-B2CA-B9EC81C53159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0CB6AAAF-07A3-4194-8B26-A6B763F478DA}" type="sibTrans" cxnId="{32A66D5E-E183-4D1A-B2CA-B9EC81C53159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F2230801-FB67-4C39-A3DA-780A8B3C1B9D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Filosofía </a:t>
          </a:r>
          <a:r>
            <a:rPr lang="es-CO" sz="1400" b="1" i="0" dirty="0" smtClean="0">
              <a:solidFill>
                <a:schemeClr val="tx1"/>
              </a:solidFill>
            </a:rPr>
            <a:t>de la ciencia</a:t>
          </a:r>
          <a:endParaRPr lang="es-CO" sz="1400" b="1" i="0" dirty="0">
            <a:solidFill>
              <a:schemeClr val="tx1"/>
            </a:solidFill>
          </a:endParaRPr>
        </a:p>
      </dgm:t>
    </dgm:pt>
    <dgm:pt modelId="{AC279398-4EFE-47BD-8DEF-E8540D8AB865}" type="parTrans" cxnId="{870CEEAA-119F-43BD-8F6C-0D0F4564D199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8F7ACCE3-79A6-46A7-944D-FAE8F383A8BB}" type="sibTrans" cxnId="{870CEEAA-119F-43BD-8F6C-0D0F4564D199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5D048786-BB07-4BA7-BAC1-38C817618E76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Filosofía política</a:t>
          </a:r>
          <a:endParaRPr lang="es-CO" sz="1400" b="1" i="0" dirty="0">
            <a:solidFill>
              <a:schemeClr val="tx1"/>
            </a:solidFill>
          </a:endParaRPr>
        </a:p>
      </dgm:t>
    </dgm:pt>
    <dgm:pt modelId="{2E8ECE45-7C14-4BCE-833D-DA3DF728CE7A}" type="parTrans" cxnId="{541BC6A1-7F11-4B93-9BC2-B213DD6E08F6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76FC3502-F77C-46CB-B603-A662368C2B15}" type="sibTrans" cxnId="{541BC6A1-7F11-4B93-9BC2-B213DD6E08F6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E91275F3-88F8-4229-AD29-17BE86687ACD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Estética</a:t>
          </a:r>
          <a:endParaRPr lang="es-CO" sz="1400" b="1" i="0" dirty="0">
            <a:solidFill>
              <a:schemeClr val="tx1"/>
            </a:solidFill>
          </a:endParaRPr>
        </a:p>
      </dgm:t>
    </dgm:pt>
    <dgm:pt modelId="{741943AB-D0DE-4966-9FB7-6F0EEDC5DB27}" type="parTrans" cxnId="{52F5F202-063E-4E64-A56C-6C4BBD7878D9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3F9C4433-0EC1-4C19-9F0E-043C7B45D704}" type="sibTrans" cxnId="{52F5F202-063E-4E64-A56C-6C4BBD7878D9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ABCB8F4F-328C-416F-B4C3-CBF1E6BC8629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Ética</a:t>
          </a:r>
          <a:endParaRPr lang="es-CO" sz="1400" b="1" i="0" dirty="0">
            <a:solidFill>
              <a:schemeClr val="tx1"/>
            </a:solidFill>
          </a:endParaRPr>
        </a:p>
      </dgm:t>
    </dgm:pt>
    <dgm:pt modelId="{3F9260CB-3D74-4F4B-8C2A-DC4980069A7C}" type="parTrans" cxnId="{ABFC1A56-EA1A-49A7-8575-42C41BC38988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6F875DFA-6DCE-4C48-928A-DE1CCAF35519}" type="sibTrans" cxnId="{ABFC1A56-EA1A-49A7-8575-42C41BC38988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7E5FDB18-C41E-4430-93D1-69660F571009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Lógica</a:t>
          </a:r>
          <a:endParaRPr lang="es-CO" sz="1400" b="1" i="0" dirty="0">
            <a:solidFill>
              <a:schemeClr val="tx1"/>
            </a:solidFill>
          </a:endParaRPr>
        </a:p>
      </dgm:t>
    </dgm:pt>
    <dgm:pt modelId="{593BE17C-7BC1-416C-9203-480628C47419}" type="parTrans" cxnId="{B8EB04BC-B961-40EF-A3AD-1D77E52CA825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8B0779F5-AEEA-466E-AB74-92F2F99C111C}" type="sibTrans" cxnId="{B8EB04BC-B961-40EF-A3AD-1D77E52CA825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D367F173-CB41-48F2-AE97-69C5E2F71CB9}">
      <dgm:prSet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Epistemología</a:t>
          </a:r>
          <a:endParaRPr lang="es-CO" sz="1400" b="1" i="0" dirty="0">
            <a:solidFill>
              <a:schemeClr val="tx1"/>
            </a:solidFill>
          </a:endParaRPr>
        </a:p>
      </dgm:t>
    </dgm:pt>
    <dgm:pt modelId="{3BAE62C0-F2E6-4D74-B6FD-7D8017496860}" type="parTrans" cxnId="{2251893A-796B-4138-B83F-11F7D51EF2CA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36523FC4-5E97-4C16-B188-4825778F52DE}" type="sibTrans" cxnId="{2251893A-796B-4138-B83F-11F7D51EF2CA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C4CBE6AF-AB7B-47D3-A009-D9D0AA1542CC}">
      <dgm:prSet phldrT="[Texto]" custT="1"/>
      <dgm:spPr/>
      <dgm:t>
        <a:bodyPr/>
        <a:lstStyle/>
        <a:p>
          <a:r>
            <a:rPr lang="es-CO" sz="1400" b="1" i="0" smtClean="0">
              <a:solidFill>
                <a:schemeClr val="tx1"/>
              </a:solidFill>
            </a:rPr>
            <a:t>Gnoseología</a:t>
          </a:r>
          <a:endParaRPr lang="es-CO" sz="1400" b="1" dirty="0">
            <a:solidFill>
              <a:schemeClr val="tx1"/>
            </a:solidFill>
          </a:endParaRPr>
        </a:p>
      </dgm:t>
    </dgm:pt>
    <dgm:pt modelId="{335DAB30-D415-490E-A12F-3F88AFF650D7}" type="parTrans" cxnId="{97F434EF-DF50-45BC-9960-B619CF3F8A49}">
      <dgm:prSet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23AEE138-EDF9-4A13-942D-AC45E13710F4}" type="sibTrans" cxnId="{97F434EF-DF50-45BC-9960-B619CF3F8A49}">
      <dgm:prSet custT="1"/>
      <dgm:spPr/>
      <dgm:t>
        <a:bodyPr/>
        <a:lstStyle/>
        <a:p>
          <a:endParaRPr lang="es-CO" sz="1400" b="1">
            <a:solidFill>
              <a:schemeClr val="tx1"/>
            </a:solidFill>
          </a:endParaRPr>
        </a:p>
      </dgm:t>
    </dgm:pt>
    <dgm:pt modelId="{1033D088-EDF9-49A9-A573-5571B9504CCA}" type="pres">
      <dgm:prSet presAssocID="{7B4F3F65-5162-41B2-8C0F-C188C9F933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A45E5F1-00F2-4892-96ED-DE6EF626D18D}" type="pres">
      <dgm:prSet presAssocID="{30FA0EAA-4122-4F26-904F-0A6493570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2184D6-DDE0-4B07-8094-00F590EDD996}" type="pres">
      <dgm:prSet presAssocID="{3270B187-C4DA-44B6-8996-84B12C6B4F95}" presName="sibTrans" presStyleLbl="sibTrans1D1" presStyleIdx="0" presStyleCnt="9"/>
      <dgm:spPr/>
      <dgm:t>
        <a:bodyPr/>
        <a:lstStyle/>
        <a:p>
          <a:endParaRPr lang="es-CO"/>
        </a:p>
      </dgm:t>
    </dgm:pt>
    <dgm:pt modelId="{F319FB1B-6670-44A9-98FF-11F93AE4819F}" type="pres">
      <dgm:prSet presAssocID="{3270B187-C4DA-44B6-8996-84B12C6B4F95}" presName="connectorText" presStyleLbl="sibTrans1D1" presStyleIdx="0" presStyleCnt="9"/>
      <dgm:spPr/>
      <dgm:t>
        <a:bodyPr/>
        <a:lstStyle/>
        <a:p>
          <a:endParaRPr lang="es-CO"/>
        </a:p>
      </dgm:t>
    </dgm:pt>
    <dgm:pt modelId="{B236BF0C-764A-40E2-908C-CA6CEE653DA7}" type="pres">
      <dgm:prSet presAssocID="{C4CBE6AF-AB7B-47D3-A009-D9D0AA1542C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2F410C-4A6C-4BA7-8E4C-3A11601B6FCB}" type="pres">
      <dgm:prSet presAssocID="{23AEE138-EDF9-4A13-942D-AC45E13710F4}" presName="sibTrans" presStyleLbl="sibTrans1D1" presStyleIdx="1" presStyleCnt="9"/>
      <dgm:spPr/>
      <dgm:t>
        <a:bodyPr/>
        <a:lstStyle/>
        <a:p>
          <a:endParaRPr lang="es-CO"/>
        </a:p>
      </dgm:t>
    </dgm:pt>
    <dgm:pt modelId="{28DD450F-0A3D-4396-8A7A-6D763805A397}" type="pres">
      <dgm:prSet presAssocID="{23AEE138-EDF9-4A13-942D-AC45E13710F4}" presName="connectorText" presStyleLbl="sibTrans1D1" presStyleIdx="1" presStyleCnt="9"/>
      <dgm:spPr/>
      <dgm:t>
        <a:bodyPr/>
        <a:lstStyle/>
        <a:p>
          <a:endParaRPr lang="es-CO"/>
        </a:p>
      </dgm:t>
    </dgm:pt>
    <dgm:pt modelId="{C26A054E-2BD5-480A-B79F-F74EA41BDC0B}" type="pres">
      <dgm:prSet presAssocID="{D367F173-CB41-48F2-AE97-69C5E2F71CB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FE9971-D938-4E5F-9034-33888EBDDAEB}" type="pres">
      <dgm:prSet presAssocID="{36523FC4-5E97-4C16-B188-4825778F52DE}" presName="sibTrans" presStyleLbl="sibTrans1D1" presStyleIdx="2" presStyleCnt="9"/>
      <dgm:spPr/>
      <dgm:t>
        <a:bodyPr/>
        <a:lstStyle/>
        <a:p>
          <a:endParaRPr lang="es-CO"/>
        </a:p>
      </dgm:t>
    </dgm:pt>
    <dgm:pt modelId="{07E2F869-2F8B-4C3A-AD74-C8DA570BBBB2}" type="pres">
      <dgm:prSet presAssocID="{36523FC4-5E97-4C16-B188-4825778F52DE}" presName="connectorText" presStyleLbl="sibTrans1D1" presStyleIdx="2" presStyleCnt="9"/>
      <dgm:spPr/>
      <dgm:t>
        <a:bodyPr/>
        <a:lstStyle/>
        <a:p>
          <a:endParaRPr lang="es-CO"/>
        </a:p>
      </dgm:t>
    </dgm:pt>
    <dgm:pt modelId="{68296591-00AC-43A0-A762-5426C76A7D16}" type="pres">
      <dgm:prSet presAssocID="{7E5FDB18-C41E-4430-93D1-69660F57100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9B6C51-C938-4232-8182-A353C0A6C242}" type="pres">
      <dgm:prSet presAssocID="{8B0779F5-AEEA-466E-AB74-92F2F99C111C}" presName="sibTrans" presStyleLbl="sibTrans1D1" presStyleIdx="3" presStyleCnt="9"/>
      <dgm:spPr/>
      <dgm:t>
        <a:bodyPr/>
        <a:lstStyle/>
        <a:p>
          <a:endParaRPr lang="es-CO"/>
        </a:p>
      </dgm:t>
    </dgm:pt>
    <dgm:pt modelId="{AEA0E863-A5EC-46F8-906F-D43EE745E9B9}" type="pres">
      <dgm:prSet presAssocID="{8B0779F5-AEEA-466E-AB74-92F2F99C111C}" presName="connectorText" presStyleLbl="sibTrans1D1" presStyleIdx="3" presStyleCnt="9"/>
      <dgm:spPr/>
      <dgm:t>
        <a:bodyPr/>
        <a:lstStyle/>
        <a:p>
          <a:endParaRPr lang="es-CO"/>
        </a:p>
      </dgm:t>
    </dgm:pt>
    <dgm:pt modelId="{9BA541D1-3B3C-46C9-A01E-476E6D55F2EE}" type="pres">
      <dgm:prSet presAssocID="{ABCB8F4F-328C-416F-B4C3-CBF1E6BC862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9CE7DC-AD84-4561-9061-E5D77D2ED366}" type="pres">
      <dgm:prSet presAssocID="{6F875DFA-6DCE-4C48-928A-DE1CCAF35519}" presName="sibTrans" presStyleLbl="sibTrans1D1" presStyleIdx="4" presStyleCnt="9"/>
      <dgm:spPr/>
      <dgm:t>
        <a:bodyPr/>
        <a:lstStyle/>
        <a:p>
          <a:endParaRPr lang="es-CO"/>
        </a:p>
      </dgm:t>
    </dgm:pt>
    <dgm:pt modelId="{9F7852DE-981A-4FF9-B372-F09A6E6A19E9}" type="pres">
      <dgm:prSet presAssocID="{6F875DFA-6DCE-4C48-928A-DE1CCAF35519}" presName="connectorText" presStyleLbl="sibTrans1D1" presStyleIdx="4" presStyleCnt="9"/>
      <dgm:spPr/>
      <dgm:t>
        <a:bodyPr/>
        <a:lstStyle/>
        <a:p>
          <a:endParaRPr lang="es-CO"/>
        </a:p>
      </dgm:t>
    </dgm:pt>
    <dgm:pt modelId="{5ECD205B-AE14-43E8-9B26-5C8C6E987D20}" type="pres">
      <dgm:prSet presAssocID="{E91275F3-88F8-4229-AD29-17BE86687AC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9A38D7-9FE7-4DE2-9698-9185D7298719}" type="pres">
      <dgm:prSet presAssocID="{3F9C4433-0EC1-4C19-9F0E-043C7B45D704}" presName="sibTrans" presStyleLbl="sibTrans1D1" presStyleIdx="5" presStyleCnt="9"/>
      <dgm:spPr/>
      <dgm:t>
        <a:bodyPr/>
        <a:lstStyle/>
        <a:p>
          <a:endParaRPr lang="es-CO"/>
        </a:p>
      </dgm:t>
    </dgm:pt>
    <dgm:pt modelId="{83C3F08D-3FFA-4988-B8AB-D45349E24426}" type="pres">
      <dgm:prSet presAssocID="{3F9C4433-0EC1-4C19-9F0E-043C7B45D704}" presName="connectorText" presStyleLbl="sibTrans1D1" presStyleIdx="5" presStyleCnt="9"/>
      <dgm:spPr/>
      <dgm:t>
        <a:bodyPr/>
        <a:lstStyle/>
        <a:p>
          <a:endParaRPr lang="es-CO"/>
        </a:p>
      </dgm:t>
    </dgm:pt>
    <dgm:pt modelId="{1853CC45-054F-4303-8284-D7856C5BDFD3}" type="pres">
      <dgm:prSet presAssocID="{5D048786-BB07-4BA7-BAC1-38C817618E7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EC8D0D-08DB-4E61-A91D-110E717D7FC4}" type="pres">
      <dgm:prSet presAssocID="{76FC3502-F77C-46CB-B603-A662368C2B15}" presName="sibTrans" presStyleLbl="sibTrans1D1" presStyleIdx="6" presStyleCnt="9"/>
      <dgm:spPr/>
      <dgm:t>
        <a:bodyPr/>
        <a:lstStyle/>
        <a:p>
          <a:endParaRPr lang="es-CO"/>
        </a:p>
      </dgm:t>
    </dgm:pt>
    <dgm:pt modelId="{E8598FAA-79CE-4506-9D49-D985E29EB1CE}" type="pres">
      <dgm:prSet presAssocID="{76FC3502-F77C-46CB-B603-A662368C2B15}" presName="connectorText" presStyleLbl="sibTrans1D1" presStyleIdx="6" presStyleCnt="9"/>
      <dgm:spPr/>
      <dgm:t>
        <a:bodyPr/>
        <a:lstStyle/>
        <a:p>
          <a:endParaRPr lang="es-CO"/>
        </a:p>
      </dgm:t>
    </dgm:pt>
    <dgm:pt modelId="{6C3B30E7-1C8A-4DBD-AF4E-4B7E8422F8C1}" type="pres">
      <dgm:prSet presAssocID="{D0961903-9CEB-43A3-BF05-289042E6A607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7F69B5-DFC2-4595-B094-C5BA1359CDE0}" type="pres">
      <dgm:prSet presAssocID="{558D5AF8-93FD-40BA-84E2-71BA5E516ED0}" presName="sibTrans" presStyleLbl="sibTrans1D1" presStyleIdx="7" presStyleCnt="9"/>
      <dgm:spPr/>
      <dgm:t>
        <a:bodyPr/>
        <a:lstStyle/>
        <a:p>
          <a:endParaRPr lang="es-CO"/>
        </a:p>
      </dgm:t>
    </dgm:pt>
    <dgm:pt modelId="{B9DB56DD-B7A2-44CC-92AC-65B76F34C9BE}" type="pres">
      <dgm:prSet presAssocID="{558D5AF8-93FD-40BA-84E2-71BA5E516ED0}" presName="connectorText" presStyleLbl="sibTrans1D1" presStyleIdx="7" presStyleCnt="9"/>
      <dgm:spPr/>
      <dgm:t>
        <a:bodyPr/>
        <a:lstStyle/>
        <a:p>
          <a:endParaRPr lang="es-CO"/>
        </a:p>
      </dgm:t>
    </dgm:pt>
    <dgm:pt modelId="{2239DA25-0C38-4047-B8FC-1619B28C507F}" type="pres">
      <dgm:prSet presAssocID="{5EF2F033-A6B3-46AD-BDEE-E41120ACEBF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0B73F9-42F0-469D-AC9D-DB0C20DDF0F1}" type="pres">
      <dgm:prSet presAssocID="{0CB6AAAF-07A3-4194-8B26-A6B763F478DA}" presName="sibTrans" presStyleLbl="sibTrans1D1" presStyleIdx="8" presStyleCnt="9"/>
      <dgm:spPr/>
      <dgm:t>
        <a:bodyPr/>
        <a:lstStyle/>
        <a:p>
          <a:endParaRPr lang="es-CO"/>
        </a:p>
      </dgm:t>
    </dgm:pt>
    <dgm:pt modelId="{14656048-BBF3-46D6-97DC-C9F48B0B5908}" type="pres">
      <dgm:prSet presAssocID="{0CB6AAAF-07A3-4194-8B26-A6B763F478DA}" presName="connectorText" presStyleLbl="sibTrans1D1" presStyleIdx="8" presStyleCnt="9"/>
      <dgm:spPr/>
      <dgm:t>
        <a:bodyPr/>
        <a:lstStyle/>
        <a:p>
          <a:endParaRPr lang="es-CO"/>
        </a:p>
      </dgm:t>
    </dgm:pt>
    <dgm:pt modelId="{94C84170-0DBD-4C36-9702-29244D203C6A}" type="pres">
      <dgm:prSet presAssocID="{F2230801-FB67-4C39-A3DA-780A8B3C1B9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6AC695A-7BC1-4A7A-A839-A223E91FD2A0}" type="presOf" srcId="{3270B187-C4DA-44B6-8996-84B12C6B4F95}" destId="{F319FB1B-6670-44A9-98FF-11F93AE4819F}" srcOrd="1" destOrd="0" presId="urn:microsoft.com/office/officeart/2005/8/layout/bProcess3"/>
    <dgm:cxn modelId="{ED5CFCD1-069E-4E58-BE86-432FDDC54E12}" type="presOf" srcId="{23AEE138-EDF9-4A13-942D-AC45E13710F4}" destId="{1B2F410C-4A6C-4BA7-8E4C-3A11601B6FCB}" srcOrd="0" destOrd="0" presId="urn:microsoft.com/office/officeart/2005/8/layout/bProcess3"/>
    <dgm:cxn modelId="{9480F556-C371-46BE-A7E7-4C643D26B197}" type="presOf" srcId="{0CB6AAAF-07A3-4194-8B26-A6B763F478DA}" destId="{4F0B73F9-42F0-469D-AC9D-DB0C20DDF0F1}" srcOrd="0" destOrd="0" presId="urn:microsoft.com/office/officeart/2005/8/layout/bProcess3"/>
    <dgm:cxn modelId="{586D7A75-FCE8-4259-8606-50E9D53785B8}" type="presOf" srcId="{5EF2F033-A6B3-46AD-BDEE-E41120ACEBF5}" destId="{2239DA25-0C38-4047-B8FC-1619B28C507F}" srcOrd="0" destOrd="0" presId="urn:microsoft.com/office/officeart/2005/8/layout/bProcess3"/>
    <dgm:cxn modelId="{5A42A3E0-D602-4F21-AA1D-6016B8D7855F}" type="presOf" srcId="{3F9C4433-0EC1-4C19-9F0E-043C7B45D704}" destId="{83C3F08D-3FFA-4988-B8AB-D45349E24426}" srcOrd="1" destOrd="0" presId="urn:microsoft.com/office/officeart/2005/8/layout/bProcess3"/>
    <dgm:cxn modelId="{4753CDE7-6658-451B-A3C3-259079D36BC4}" type="presOf" srcId="{8B0779F5-AEEA-466E-AB74-92F2F99C111C}" destId="{AEA0E863-A5EC-46F8-906F-D43EE745E9B9}" srcOrd="1" destOrd="0" presId="urn:microsoft.com/office/officeart/2005/8/layout/bProcess3"/>
    <dgm:cxn modelId="{760BCFDC-2858-4577-A36D-C7779574ADC6}" type="presOf" srcId="{30FA0EAA-4122-4F26-904F-0A6493570F20}" destId="{FA45E5F1-00F2-4892-96ED-DE6EF626D18D}" srcOrd="0" destOrd="0" presId="urn:microsoft.com/office/officeart/2005/8/layout/bProcess3"/>
    <dgm:cxn modelId="{B8EB04BC-B961-40EF-A3AD-1D77E52CA825}" srcId="{7B4F3F65-5162-41B2-8C0F-C188C9F93328}" destId="{7E5FDB18-C41E-4430-93D1-69660F571009}" srcOrd="3" destOrd="0" parTransId="{593BE17C-7BC1-416C-9203-480628C47419}" sibTransId="{8B0779F5-AEEA-466E-AB74-92F2F99C111C}"/>
    <dgm:cxn modelId="{AFF6F320-0ABF-4211-B798-777699578BC2}" type="presOf" srcId="{5D048786-BB07-4BA7-BAC1-38C817618E76}" destId="{1853CC45-054F-4303-8284-D7856C5BDFD3}" srcOrd="0" destOrd="0" presId="urn:microsoft.com/office/officeart/2005/8/layout/bProcess3"/>
    <dgm:cxn modelId="{F7FFBFB9-FBAB-416F-A757-FC5EF967250E}" type="presOf" srcId="{558D5AF8-93FD-40BA-84E2-71BA5E516ED0}" destId="{B9DB56DD-B7A2-44CC-92AC-65B76F34C9BE}" srcOrd="1" destOrd="0" presId="urn:microsoft.com/office/officeart/2005/8/layout/bProcess3"/>
    <dgm:cxn modelId="{2AB28015-1AB0-4A9C-B6E6-6D043D8E8BB1}" type="presOf" srcId="{0CB6AAAF-07A3-4194-8B26-A6B763F478DA}" destId="{14656048-BBF3-46D6-97DC-C9F48B0B5908}" srcOrd="1" destOrd="0" presId="urn:microsoft.com/office/officeart/2005/8/layout/bProcess3"/>
    <dgm:cxn modelId="{63D6DE28-C1D9-4988-ADA8-ED2BA37B5316}" type="presOf" srcId="{558D5AF8-93FD-40BA-84E2-71BA5E516ED0}" destId="{F97F69B5-DFC2-4595-B094-C5BA1359CDE0}" srcOrd="0" destOrd="0" presId="urn:microsoft.com/office/officeart/2005/8/layout/bProcess3"/>
    <dgm:cxn modelId="{A06E2DFC-BBAA-4195-B699-ECB846169726}" type="presOf" srcId="{6F875DFA-6DCE-4C48-928A-DE1CCAF35519}" destId="{9F7852DE-981A-4FF9-B372-F09A6E6A19E9}" srcOrd="1" destOrd="0" presId="urn:microsoft.com/office/officeart/2005/8/layout/bProcess3"/>
    <dgm:cxn modelId="{DC8C8AAB-BA25-4B42-871E-6F1F2636DC4B}" type="presOf" srcId="{D367F173-CB41-48F2-AE97-69C5E2F71CB9}" destId="{C26A054E-2BD5-480A-B79F-F74EA41BDC0B}" srcOrd="0" destOrd="0" presId="urn:microsoft.com/office/officeart/2005/8/layout/bProcess3"/>
    <dgm:cxn modelId="{AEF6C2DC-EE21-48CD-BF03-A0A111816AC0}" type="presOf" srcId="{76FC3502-F77C-46CB-B603-A662368C2B15}" destId="{41EC8D0D-08DB-4E61-A91D-110E717D7FC4}" srcOrd="0" destOrd="0" presId="urn:microsoft.com/office/officeart/2005/8/layout/bProcess3"/>
    <dgm:cxn modelId="{97F434EF-DF50-45BC-9960-B619CF3F8A49}" srcId="{7B4F3F65-5162-41B2-8C0F-C188C9F93328}" destId="{C4CBE6AF-AB7B-47D3-A009-D9D0AA1542CC}" srcOrd="1" destOrd="0" parTransId="{335DAB30-D415-490E-A12F-3F88AFF650D7}" sibTransId="{23AEE138-EDF9-4A13-942D-AC45E13710F4}"/>
    <dgm:cxn modelId="{5702A8B0-75A2-4B39-B17E-658C42088FD9}" type="presOf" srcId="{F2230801-FB67-4C39-A3DA-780A8B3C1B9D}" destId="{94C84170-0DBD-4C36-9702-29244D203C6A}" srcOrd="0" destOrd="0" presId="urn:microsoft.com/office/officeart/2005/8/layout/bProcess3"/>
    <dgm:cxn modelId="{870CEEAA-119F-43BD-8F6C-0D0F4564D199}" srcId="{7B4F3F65-5162-41B2-8C0F-C188C9F93328}" destId="{F2230801-FB67-4C39-A3DA-780A8B3C1B9D}" srcOrd="9" destOrd="0" parTransId="{AC279398-4EFE-47BD-8DEF-E8540D8AB865}" sibTransId="{8F7ACCE3-79A6-46A7-944D-FAE8F383A8BB}"/>
    <dgm:cxn modelId="{13E513C0-62F7-4622-AB1C-F438B9DE555C}" type="presOf" srcId="{ABCB8F4F-328C-416F-B4C3-CBF1E6BC8629}" destId="{9BA541D1-3B3C-46C9-A01E-476E6D55F2EE}" srcOrd="0" destOrd="0" presId="urn:microsoft.com/office/officeart/2005/8/layout/bProcess3"/>
    <dgm:cxn modelId="{8D714DF0-C21E-4A70-92F8-47D086F2A316}" srcId="{7B4F3F65-5162-41B2-8C0F-C188C9F93328}" destId="{30FA0EAA-4122-4F26-904F-0A6493570F20}" srcOrd="0" destOrd="0" parTransId="{8E98A254-72AF-4053-9B30-A225E0A65EF7}" sibTransId="{3270B187-C4DA-44B6-8996-84B12C6B4F95}"/>
    <dgm:cxn modelId="{A38C0D81-46BD-476F-ADDB-B0997EC0AABB}" type="presOf" srcId="{6F875DFA-6DCE-4C48-928A-DE1CCAF35519}" destId="{C49CE7DC-AD84-4561-9061-E5D77D2ED366}" srcOrd="0" destOrd="0" presId="urn:microsoft.com/office/officeart/2005/8/layout/bProcess3"/>
    <dgm:cxn modelId="{7BACE954-1383-4061-9843-51DDDDD51B17}" type="presOf" srcId="{8B0779F5-AEEA-466E-AB74-92F2F99C111C}" destId="{939B6C51-C938-4232-8182-A353C0A6C242}" srcOrd="0" destOrd="0" presId="urn:microsoft.com/office/officeart/2005/8/layout/bProcess3"/>
    <dgm:cxn modelId="{D807519B-FBAB-44FD-8C5D-313ADC3120B6}" type="presOf" srcId="{E91275F3-88F8-4229-AD29-17BE86687ACD}" destId="{5ECD205B-AE14-43E8-9B26-5C8C6E987D20}" srcOrd="0" destOrd="0" presId="urn:microsoft.com/office/officeart/2005/8/layout/bProcess3"/>
    <dgm:cxn modelId="{255B47ED-19E6-4644-971E-563E0D0405CD}" type="presOf" srcId="{3270B187-C4DA-44B6-8996-84B12C6B4F95}" destId="{162184D6-DDE0-4B07-8094-00F590EDD996}" srcOrd="0" destOrd="0" presId="urn:microsoft.com/office/officeart/2005/8/layout/bProcess3"/>
    <dgm:cxn modelId="{60A1B981-D93F-47F8-8D64-429C3823CE49}" type="presOf" srcId="{36523FC4-5E97-4C16-B188-4825778F52DE}" destId="{01FE9971-D938-4E5F-9034-33888EBDDAEB}" srcOrd="0" destOrd="0" presId="urn:microsoft.com/office/officeart/2005/8/layout/bProcess3"/>
    <dgm:cxn modelId="{314A186F-D693-4BB9-8C20-F738766A9B50}" type="presOf" srcId="{C4CBE6AF-AB7B-47D3-A009-D9D0AA1542CC}" destId="{B236BF0C-764A-40E2-908C-CA6CEE653DA7}" srcOrd="0" destOrd="0" presId="urn:microsoft.com/office/officeart/2005/8/layout/bProcess3"/>
    <dgm:cxn modelId="{AF74DB24-07EB-4DB1-996B-28BDA5808AD7}" type="presOf" srcId="{76FC3502-F77C-46CB-B603-A662368C2B15}" destId="{E8598FAA-79CE-4506-9D49-D985E29EB1CE}" srcOrd="1" destOrd="0" presId="urn:microsoft.com/office/officeart/2005/8/layout/bProcess3"/>
    <dgm:cxn modelId="{0910CFCD-C5E7-487A-B18C-6555DD024A6B}" type="presOf" srcId="{36523FC4-5E97-4C16-B188-4825778F52DE}" destId="{07E2F869-2F8B-4C3A-AD74-C8DA570BBBB2}" srcOrd="1" destOrd="0" presId="urn:microsoft.com/office/officeart/2005/8/layout/bProcess3"/>
    <dgm:cxn modelId="{B309040B-3D7F-45B6-BDAE-54015172E126}" srcId="{7B4F3F65-5162-41B2-8C0F-C188C9F93328}" destId="{D0961903-9CEB-43A3-BF05-289042E6A607}" srcOrd="7" destOrd="0" parTransId="{309A08C3-1550-487E-A258-2CE798C18188}" sibTransId="{558D5AF8-93FD-40BA-84E2-71BA5E516ED0}"/>
    <dgm:cxn modelId="{2251893A-796B-4138-B83F-11F7D51EF2CA}" srcId="{7B4F3F65-5162-41B2-8C0F-C188C9F93328}" destId="{D367F173-CB41-48F2-AE97-69C5E2F71CB9}" srcOrd="2" destOrd="0" parTransId="{3BAE62C0-F2E6-4D74-B6FD-7D8017496860}" sibTransId="{36523FC4-5E97-4C16-B188-4825778F52DE}"/>
    <dgm:cxn modelId="{A96B827B-9FAB-45B9-98D9-4FE62BB23998}" type="presOf" srcId="{7E5FDB18-C41E-4430-93D1-69660F571009}" destId="{68296591-00AC-43A0-A762-5426C76A7D16}" srcOrd="0" destOrd="0" presId="urn:microsoft.com/office/officeart/2005/8/layout/bProcess3"/>
    <dgm:cxn modelId="{D9E99D3E-B6BD-4074-9310-75ECEE852BDC}" type="presOf" srcId="{7B4F3F65-5162-41B2-8C0F-C188C9F93328}" destId="{1033D088-EDF9-49A9-A573-5571B9504CCA}" srcOrd="0" destOrd="0" presId="urn:microsoft.com/office/officeart/2005/8/layout/bProcess3"/>
    <dgm:cxn modelId="{26860A01-7EDF-4A92-97F5-A0A78FE03922}" type="presOf" srcId="{3F9C4433-0EC1-4C19-9F0E-043C7B45D704}" destId="{759A38D7-9FE7-4DE2-9698-9185D7298719}" srcOrd="0" destOrd="0" presId="urn:microsoft.com/office/officeart/2005/8/layout/bProcess3"/>
    <dgm:cxn modelId="{ABFC1A56-EA1A-49A7-8575-42C41BC38988}" srcId="{7B4F3F65-5162-41B2-8C0F-C188C9F93328}" destId="{ABCB8F4F-328C-416F-B4C3-CBF1E6BC8629}" srcOrd="4" destOrd="0" parTransId="{3F9260CB-3D74-4F4B-8C2A-DC4980069A7C}" sibTransId="{6F875DFA-6DCE-4C48-928A-DE1CCAF35519}"/>
    <dgm:cxn modelId="{52F5F202-063E-4E64-A56C-6C4BBD7878D9}" srcId="{7B4F3F65-5162-41B2-8C0F-C188C9F93328}" destId="{E91275F3-88F8-4229-AD29-17BE86687ACD}" srcOrd="5" destOrd="0" parTransId="{741943AB-D0DE-4966-9FB7-6F0EEDC5DB27}" sibTransId="{3F9C4433-0EC1-4C19-9F0E-043C7B45D704}"/>
    <dgm:cxn modelId="{375651AE-6450-4109-802F-303298FA50B9}" type="presOf" srcId="{D0961903-9CEB-43A3-BF05-289042E6A607}" destId="{6C3B30E7-1C8A-4DBD-AF4E-4B7E8422F8C1}" srcOrd="0" destOrd="0" presId="urn:microsoft.com/office/officeart/2005/8/layout/bProcess3"/>
    <dgm:cxn modelId="{62C7748E-D1DC-4AA6-9687-7E4A92C9B83D}" type="presOf" srcId="{23AEE138-EDF9-4A13-942D-AC45E13710F4}" destId="{28DD450F-0A3D-4396-8A7A-6D763805A397}" srcOrd="1" destOrd="0" presId="urn:microsoft.com/office/officeart/2005/8/layout/bProcess3"/>
    <dgm:cxn modelId="{541BC6A1-7F11-4B93-9BC2-B213DD6E08F6}" srcId="{7B4F3F65-5162-41B2-8C0F-C188C9F93328}" destId="{5D048786-BB07-4BA7-BAC1-38C817618E76}" srcOrd="6" destOrd="0" parTransId="{2E8ECE45-7C14-4BCE-833D-DA3DF728CE7A}" sibTransId="{76FC3502-F77C-46CB-B603-A662368C2B15}"/>
    <dgm:cxn modelId="{32A66D5E-E183-4D1A-B2CA-B9EC81C53159}" srcId="{7B4F3F65-5162-41B2-8C0F-C188C9F93328}" destId="{5EF2F033-A6B3-46AD-BDEE-E41120ACEBF5}" srcOrd="8" destOrd="0" parTransId="{CA51FD21-FB25-4B1F-922D-DC296F46BACD}" sibTransId="{0CB6AAAF-07A3-4194-8B26-A6B763F478DA}"/>
    <dgm:cxn modelId="{11078334-53AE-427D-B055-E1B46DD91D98}" type="presParOf" srcId="{1033D088-EDF9-49A9-A573-5571B9504CCA}" destId="{FA45E5F1-00F2-4892-96ED-DE6EF626D18D}" srcOrd="0" destOrd="0" presId="urn:microsoft.com/office/officeart/2005/8/layout/bProcess3"/>
    <dgm:cxn modelId="{19E9E91C-43F3-4E18-8DCF-0A17203E86DA}" type="presParOf" srcId="{1033D088-EDF9-49A9-A573-5571B9504CCA}" destId="{162184D6-DDE0-4B07-8094-00F590EDD996}" srcOrd="1" destOrd="0" presId="urn:microsoft.com/office/officeart/2005/8/layout/bProcess3"/>
    <dgm:cxn modelId="{532E1B0B-9AC8-459F-B609-C5236584C5A2}" type="presParOf" srcId="{162184D6-DDE0-4B07-8094-00F590EDD996}" destId="{F319FB1B-6670-44A9-98FF-11F93AE4819F}" srcOrd="0" destOrd="0" presId="urn:microsoft.com/office/officeart/2005/8/layout/bProcess3"/>
    <dgm:cxn modelId="{FCD090EB-4121-4B53-81E0-BD9AA2FE523B}" type="presParOf" srcId="{1033D088-EDF9-49A9-A573-5571B9504CCA}" destId="{B236BF0C-764A-40E2-908C-CA6CEE653DA7}" srcOrd="2" destOrd="0" presId="urn:microsoft.com/office/officeart/2005/8/layout/bProcess3"/>
    <dgm:cxn modelId="{7150B72D-CA68-4D9F-93FB-257A794098FE}" type="presParOf" srcId="{1033D088-EDF9-49A9-A573-5571B9504CCA}" destId="{1B2F410C-4A6C-4BA7-8E4C-3A11601B6FCB}" srcOrd="3" destOrd="0" presId="urn:microsoft.com/office/officeart/2005/8/layout/bProcess3"/>
    <dgm:cxn modelId="{4EA0CA9F-A52F-4C4D-9100-14ED39DE9BA4}" type="presParOf" srcId="{1B2F410C-4A6C-4BA7-8E4C-3A11601B6FCB}" destId="{28DD450F-0A3D-4396-8A7A-6D763805A397}" srcOrd="0" destOrd="0" presId="urn:microsoft.com/office/officeart/2005/8/layout/bProcess3"/>
    <dgm:cxn modelId="{CC3F2FB8-5741-4197-90D2-CC1F06142A75}" type="presParOf" srcId="{1033D088-EDF9-49A9-A573-5571B9504CCA}" destId="{C26A054E-2BD5-480A-B79F-F74EA41BDC0B}" srcOrd="4" destOrd="0" presId="urn:microsoft.com/office/officeart/2005/8/layout/bProcess3"/>
    <dgm:cxn modelId="{C335C7D1-0BBD-4214-8871-9BA3121BE864}" type="presParOf" srcId="{1033D088-EDF9-49A9-A573-5571B9504CCA}" destId="{01FE9971-D938-4E5F-9034-33888EBDDAEB}" srcOrd="5" destOrd="0" presId="urn:microsoft.com/office/officeart/2005/8/layout/bProcess3"/>
    <dgm:cxn modelId="{6B4B6D24-CFF9-4DD6-92D3-3C6D71481A71}" type="presParOf" srcId="{01FE9971-D938-4E5F-9034-33888EBDDAEB}" destId="{07E2F869-2F8B-4C3A-AD74-C8DA570BBBB2}" srcOrd="0" destOrd="0" presId="urn:microsoft.com/office/officeart/2005/8/layout/bProcess3"/>
    <dgm:cxn modelId="{B12D649F-44A3-4F62-8443-F0C81C0B922B}" type="presParOf" srcId="{1033D088-EDF9-49A9-A573-5571B9504CCA}" destId="{68296591-00AC-43A0-A762-5426C76A7D16}" srcOrd="6" destOrd="0" presId="urn:microsoft.com/office/officeart/2005/8/layout/bProcess3"/>
    <dgm:cxn modelId="{A5E535FB-0355-4AD0-8998-C73D83290339}" type="presParOf" srcId="{1033D088-EDF9-49A9-A573-5571B9504CCA}" destId="{939B6C51-C938-4232-8182-A353C0A6C242}" srcOrd="7" destOrd="0" presId="urn:microsoft.com/office/officeart/2005/8/layout/bProcess3"/>
    <dgm:cxn modelId="{E1D7C936-074C-4B15-ABCF-BE05D9901234}" type="presParOf" srcId="{939B6C51-C938-4232-8182-A353C0A6C242}" destId="{AEA0E863-A5EC-46F8-906F-D43EE745E9B9}" srcOrd="0" destOrd="0" presId="urn:microsoft.com/office/officeart/2005/8/layout/bProcess3"/>
    <dgm:cxn modelId="{AC2C604C-92E2-47D6-8606-BC3A017F7C2D}" type="presParOf" srcId="{1033D088-EDF9-49A9-A573-5571B9504CCA}" destId="{9BA541D1-3B3C-46C9-A01E-476E6D55F2EE}" srcOrd="8" destOrd="0" presId="urn:microsoft.com/office/officeart/2005/8/layout/bProcess3"/>
    <dgm:cxn modelId="{35997AE5-F841-46DB-B03C-700743E6A609}" type="presParOf" srcId="{1033D088-EDF9-49A9-A573-5571B9504CCA}" destId="{C49CE7DC-AD84-4561-9061-E5D77D2ED366}" srcOrd="9" destOrd="0" presId="urn:microsoft.com/office/officeart/2005/8/layout/bProcess3"/>
    <dgm:cxn modelId="{BC78351B-A472-447D-A39D-3D358C2B08DD}" type="presParOf" srcId="{C49CE7DC-AD84-4561-9061-E5D77D2ED366}" destId="{9F7852DE-981A-4FF9-B372-F09A6E6A19E9}" srcOrd="0" destOrd="0" presId="urn:microsoft.com/office/officeart/2005/8/layout/bProcess3"/>
    <dgm:cxn modelId="{A3396892-54E1-41C5-935A-386DB0666BAF}" type="presParOf" srcId="{1033D088-EDF9-49A9-A573-5571B9504CCA}" destId="{5ECD205B-AE14-43E8-9B26-5C8C6E987D20}" srcOrd="10" destOrd="0" presId="urn:microsoft.com/office/officeart/2005/8/layout/bProcess3"/>
    <dgm:cxn modelId="{E4C7B327-A8BF-4EED-B220-443A068349A9}" type="presParOf" srcId="{1033D088-EDF9-49A9-A573-5571B9504CCA}" destId="{759A38D7-9FE7-4DE2-9698-9185D7298719}" srcOrd="11" destOrd="0" presId="urn:microsoft.com/office/officeart/2005/8/layout/bProcess3"/>
    <dgm:cxn modelId="{9F764D7D-98D8-434D-A43B-3A043E5C873C}" type="presParOf" srcId="{759A38D7-9FE7-4DE2-9698-9185D7298719}" destId="{83C3F08D-3FFA-4988-B8AB-D45349E24426}" srcOrd="0" destOrd="0" presId="urn:microsoft.com/office/officeart/2005/8/layout/bProcess3"/>
    <dgm:cxn modelId="{4FC9C8D0-00ED-4A89-B421-1FFFE850F33C}" type="presParOf" srcId="{1033D088-EDF9-49A9-A573-5571B9504CCA}" destId="{1853CC45-054F-4303-8284-D7856C5BDFD3}" srcOrd="12" destOrd="0" presId="urn:microsoft.com/office/officeart/2005/8/layout/bProcess3"/>
    <dgm:cxn modelId="{62712E99-0020-4C79-9DA2-6DDFA8958339}" type="presParOf" srcId="{1033D088-EDF9-49A9-A573-5571B9504CCA}" destId="{41EC8D0D-08DB-4E61-A91D-110E717D7FC4}" srcOrd="13" destOrd="0" presId="urn:microsoft.com/office/officeart/2005/8/layout/bProcess3"/>
    <dgm:cxn modelId="{7E55E864-E59C-4824-9122-F7F1B9B04DD2}" type="presParOf" srcId="{41EC8D0D-08DB-4E61-A91D-110E717D7FC4}" destId="{E8598FAA-79CE-4506-9D49-D985E29EB1CE}" srcOrd="0" destOrd="0" presId="urn:microsoft.com/office/officeart/2005/8/layout/bProcess3"/>
    <dgm:cxn modelId="{24EC60A8-33A9-49F2-85DA-4AAF14118670}" type="presParOf" srcId="{1033D088-EDF9-49A9-A573-5571B9504CCA}" destId="{6C3B30E7-1C8A-4DBD-AF4E-4B7E8422F8C1}" srcOrd="14" destOrd="0" presId="urn:microsoft.com/office/officeart/2005/8/layout/bProcess3"/>
    <dgm:cxn modelId="{718E61B6-C042-4B98-A1C7-46C74263EB2E}" type="presParOf" srcId="{1033D088-EDF9-49A9-A573-5571B9504CCA}" destId="{F97F69B5-DFC2-4595-B094-C5BA1359CDE0}" srcOrd="15" destOrd="0" presId="urn:microsoft.com/office/officeart/2005/8/layout/bProcess3"/>
    <dgm:cxn modelId="{F8FA604E-A92C-499F-9038-D4D65A9EC3E7}" type="presParOf" srcId="{F97F69B5-DFC2-4595-B094-C5BA1359CDE0}" destId="{B9DB56DD-B7A2-44CC-92AC-65B76F34C9BE}" srcOrd="0" destOrd="0" presId="urn:microsoft.com/office/officeart/2005/8/layout/bProcess3"/>
    <dgm:cxn modelId="{C69EFDAB-5A4A-4189-9A86-3CFF29C4E8D2}" type="presParOf" srcId="{1033D088-EDF9-49A9-A573-5571B9504CCA}" destId="{2239DA25-0C38-4047-B8FC-1619B28C507F}" srcOrd="16" destOrd="0" presId="urn:microsoft.com/office/officeart/2005/8/layout/bProcess3"/>
    <dgm:cxn modelId="{48CEF4DD-7E84-48A5-B7D5-0E65A02FB124}" type="presParOf" srcId="{1033D088-EDF9-49A9-A573-5571B9504CCA}" destId="{4F0B73F9-42F0-469D-AC9D-DB0C20DDF0F1}" srcOrd="17" destOrd="0" presId="urn:microsoft.com/office/officeart/2005/8/layout/bProcess3"/>
    <dgm:cxn modelId="{4FC48C7D-FCD6-43A7-B18E-9F0A5699782B}" type="presParOf" srcId="{4F0B73F9-42F0-469D-AC9D-DB0C20DDF0F1}" destId="{14656048-BBF3-46D6-97DC-C9F48B0B5908}" srcOrd="0" destOrd="0" presId="urn:microsoft.com/office/officeart/2005/8/layout/bProcess3"/>
    <dgm:cxn modelId="{EAF426B4-3089-4D45-92C3-B56B6EA0E010}" type="presParOf" srcId="{1033D088-EDF9-49A9-A573-5571B9504CCA}" destId="{94C84170-0DBD-4C36-9702-29244D203C6A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9FA759-8D32-40BE-9F9A-76DEE9DD4A6D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1E180D68-B372-491F-A5A3-71ABE3199444}">
      <dgm:prSet phldrT="[Texto]"/>
      <dgm:spPr/>
      <dgm:t>
        <a:bodyPr/>
        <a:lstStyle/>
        <a:p>
          <a:r>
            <a:rPr lang="es-CO" b="1" i="0" dirty="0" smtClean="0">
              <a:solidFill>
                <a:schemeClr val="tx1"/>
              </a:solidFill>
            </a:rPr>
            <a:t>1. Cuestionarse y cuestionar la realidad.</a:t>
          </a:r>
          <a:endParaRPr lang="es-CO" b="1" dirty="0">
            <a:solidFill>
              <a:schemeClr val="tx1"/>
            </a:solidFill>
          </a:endParaRPr>
        </a:p>
      </dgm:t>
    </dgm:pt>
    <dgm:pt modelId="{EEE0C563-7279-41D2-8A22-BD00555AA8F7}" type="parTrans" cxnId="{CE5AD24A-3487-4740-8EEB-2C4AA956FF2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3652EB4-5234-44DF-9813-E08AA99C92C7}" type="sibTrans" cxnId="{CE5AD24A-3487-4740-8EEB-2C4AA956FF2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A82D2CC-00E2-4F23-8F63-5CF1D16C5441}">
      <dgm:prSet/>
      <dgm:spPr/>
      <dgm:t>
        <a:bodyPr/>
        <a:lstStyle/>
        <a:p>
          <a:r>
            <a:rPr lang="es-CO" b="1" i="0" dirty="0" smtClean="0">
              <a:solidFill>
                <a:schemeClr val="tx1"/>
              </a:solidFill>
            </a:rPr>
            <a:t>2. Desarrollar el pensamiento crítico.</a:t>
          </a:r>
          <a:endParaRPr lang="es-CO" b="1" i="0" dirty="0">
            <a:solidFill>
              <a:schemeClr val="tx1"/>
            </a:solidFill>
          </a:endParaRPr>
        </a:p>
      </dgm:t>
    </dgm:pt>
    <dgm:pt modelId="{DE26E260-0C18-4AF5-8BEA-4850EE9BE187}" type="parTrans" cxnId="{D1E22B84-8035-4B86-849B-605D006B538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6928ACA-CAB4-495C-9F90-F878C3E6003A}" type="sibTrans" cxnId="{D1E22B84-8035-4B86-849B-605D006B538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AB7B83C-CAC0-4996-85C0-9FE176FE6FD5}">
      <dgm:prSet/>
      <dgm:spPr/>
      <dgm:t>
        <a:bodyPr/>
        <a:lstStyle/>
        <a:p>
          <a:r>
            <a:rPr lang="es-CO" b="1" i="0" dirty="0" smtClean="0">
              <a:solidFill>
                <a:schemeClr val="tx1"/>
              </a:solidFill>
            </a:rPr>
            <a:t>3.  Dar respuestas a situaciones humanas, políticas y sociales.</a:t>
          </a:r>
          <a:endParaRPr lang="es-CO" b="1" i="0" dirty="0">
            <a:solidFill>
              <a:schemeClr val="tx1"/>
            </a:solidFill>
          </a:endParaRPr>
        </a:p>
      </dgm:t>
    </dgm:pt>
    <dgm:pt modelId="{248BFF94-5E22-4B1D-8B80-A55C5E9ED2A2}" type="parTrans" cxnId="{9AB78C23-782B-4DDE-9657-EF5633B3661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2BAD2AC-01A5-4764-ACFF-FEB28B1F50FB}" type="sibTrans" cxnId="{9AB78C23-782B-4DDE-9657-EF5633B3661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1601E63-18F4-4348-8340-A814B0F9A17B}" type="pres">
      <dgm:prSet presAssocID="{059FA759-8D32-40BE-9F9A-76DEE9DD4A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967EF5F-3266-4437-B046-28E0DFB8DEA9}" type="pres">
      <dgm:prSet presAssocID="{1E180D68-B372-491F-A5A3-71ABE31994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4A8A23-EDE6-40FD-B577-51C287D9533D}" type="pres">
      <dgm:prSet presAssocID="{53652EB4-5234-44DF-9813-E08AA99C92C7}" presName="sibTrans" presStyleCnt="0"/>
      <dgm:spPr/>
    </dgm:pt>
    <dgm:pt modelId="{F598128F-6F8C-474F-BBAB-86BD50F1383F}" type="pres">
      <dgm:prSet presAssocID="{4A82D2CC-00E2-4F23-8F63-5CF1D16C54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A752B5-C3DD-4988-BF64-EAE12E5D74E8}" type="pres">
      <dgm:prSet presAssocID="{86928ACA-CAB4-495C-9F90-F878C3E6003A}" presName="sibTrans" presStyleCnt="0"/>
      <dgm:spPr/>
    </dgm:pt>
    <dgm:pt modelId="{855341CC-4497-40A3-BE0C-B4ED357F4392}" type="pres">
      <dgm:prSet presAssocID="{1AB7B83C-CAC0-4996-85C0-9FE176FE6F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E5AD24A-3487-4740-8EEB-2C4AA956FF22}" srcId="{059FA759-8D32-40BE-9F9A-76DEE9DD4A6D}" destId="{1E180D68-B372-491F-A5A3-71ABE3199444}" srcOrd="0" destOrd="0" parTransId="{EEE0C563-7279-41D2-8A22-BD00555AA8F7}" sibTransId="{53652EB4-5234-44DF-9813-E08AA99C92C7}"/>
    <dgm:cxn modelId="{9AB78C23-782B-4DDE-9657-EF5633B3661B}" srcId="{059FA759-8D32-40BE-9F9A-76DEE9DD4A6D}" destId="{1AB7B83C-CAC0-4996-85C0-9FE176FE6FD5}" srcOrd="2" destOrd="0" parTransId="{248BFF94-5E22-4B1D-8B80-A55C5E9ED2A2}" sibTransId="{62BAD2AC-01A5-4764-ACFF-FEB28B1F50FB}"/>
    <dgm:cxn modelId="{D1E22B84-8035-4B86-849B-605D006B5384}" srcId="{059FA759-8D32-40BE-9F9A-76DEE9DD4A6D}" destId="{4A82D2CC-00E2-4F23-8F63-5CF1D16C5441}" srcOrd="1" destOrd="0" parTransId="{DE26E260-0C18-4AF5-8BEA-4850EE9BE187}" sibTransId="{86928ACA-CAB4-495C-9F90-F878C3E6003A}"/>
    <dgm:cxn modelId="{E36A8D4B-2DE6-46F0-84FF-FCA6FF42AA17}" type="presOf" srcId="{4A82D2CC-00E2-4F23-8F63-5CF1D16C5441}" destId="{F598128F-6F8C-474F-BBAB-86BD50F1383F}" srcOrd="0" destOrd="0" presId="urn:microsoft.com/office/officeart/2005/8/layout/default"/>
    <dgm:cxn modelId="{B6E77600-0E3D-4AFD-A9D6-19A2AB82684C}" type="presOf" srcId="{1AB7B83C-CAC0-4996-85C0-9FE176FE6FD5}" destId="{855341CC-4497-40A3-BE0C-B4ED357F4392}" srcOrd="0" destOrd="0" presId="urn:microsoft.com/office/officeart/2005/8/layout/default"/>
    <dgm:cxn modelId="{25B54A31-C5F6-4AEC-A348-1AAB724D8F38}" type="presOf" srcId="{059FA759-8D32-40BE-9F9A-76DEE9DD4A6D}" destId="{11601E63-18F4-4348-8340-A814B0F9A17B}" srcOrd="0" destOrd="0" presId="urn:microsoft.com/office/officeart/2005/8/layout/default"/>
    <dgm:cxn modelId="{8FD15F5F-C9E0-4A8D-A2CB-52C183E03447}" type="presOf" srcId="{1E180D68-B372-491F-A5A3-71ABE3199444}" destId="{4967EF5F-3266-4437-B046-28E0DFB8DEA9}" srcOrd="0" destOrd="0" presId="urn:microsoft.com/office/officeart/2005/8/layout/default"/>
    <dgm:cxn modelId="{9554C0E1-760F-4563-A868-D7C7E5C3E282}" type="presParOf" srcId="{11601E63-18F4-4348-8340-A814B0F9A17B}" destId="{4967EF5F-3266-4437-B046-28E0DFB8DEA9}" srcOrd="0" destOrd="0" presId="urn:microsoft.com/office/officeart/2005/8/layout/default"/>
    <dgm:cxn modelId="{5552F541-6DE4-46D3-839B-FE6C7177BA88}" type="presParOf" srcId="{11601E63-18F4-4348-8340-A814B0F9A17B}" destId="{934A8A23-EDE6-40FD-B577-51C287D9533D}" srcOrd="1" destOrd="0" presId="urn:microsoft.com/office/officeart/2005/8/layout/default"/>
    <dgm:cxn modelId="{E8393F0E-34AA-4FD1-A628-56B6DCB2FBDA}" type="presParOf" srcId="{11601E63-18F4-4348-8340-A814B0F9A17B}" destId="{F598128F-6F8C-474F-BBAB-86BD50F1383F}" srcOrd="2" destOrd="0" presId="urn:microsoft.com/office/officeart/2005/8/layout/default"/>
    <dgm:cxn modelId="{A196011A-E24D-459C-B006-2DD6399F1037}" type="presParOf" srcId="{11601E63-18F4-4348-8340-A814B0F9A17B}" destId="{4CA752B5-C3DD-4988-BF64-EAE12E5D74E8}" srcOrd="3" destOrd="0" presId="urn:microsoft.com/office/officeart/2005/8/layout/default"/>
    <dgm:cxn modelId="{2DF66FD0-E814-4C35-93F1-127893CDF3E0}" type="presParOf" srcId="{11601E63-18F4-4348-8340-A814B0F9A17B}" destId="{855341CC-4497-40A3-BE0C-B4ED357F439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6E5B5-5247-4380-B4BD-04A3BD22AAB9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67DF376-1D93-41CA-B24C-8CD8FB301989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Choque con la mitología.</a:t>
          </a:r>
          <a:endParaRPr lang="es-CO" sz="2800" dirty="0">
            <a:solidFill>
              <a:schemeClr val="tx1"/>
            </a:solidFill>
          </a:endParaRPr>
        </a:p>
      </dgm:t>
    </dgm:pt>
    <dgm:pt modelId="{8F230639-C7C0-41C0-86E8-A7D211AC4714}" type="parTrans" cxnId="{A7B76179-AA9B-490B-9400-425E1227AA56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D2BA1835-B209-44C4-89AD-7C9A11956008}" type="sibTrans" cxnId="{A7B76179-AA9B-490B-9400-425E1227AA56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F565CA09-995F-4277-B334-2358FC4F079D}">
      <dgm:prSet custT="1"/>
      <dgm:spPr/>
      <dgm:t>
        <a:bodyPr/>
        <a:lstStyle/>
        <a:p>
          <a:r>
            <a:rPr lang="es-ES" sz="2800" smtClean="0">
              <a:solidFill>
                <a:schemeClr val="tx1"/>
              </a:solidFill>
            </a:rPr>
            <a:t>Explicar la naturaleza (Physis).</a:t>
          </a:r>
          <a:endParaRPr lang="es-ES" sz="2800" dirty="0" smtClean="0">
            <a:solidFill>
              <a:schemeClr val="tx1"/>
            </a:solidFill>
          </a:endParaRPr>
        </a:p>
      </dgm:t>
    </dgm:pt>
    <dgm:pt modelId="{05BCD128-9319-42DB-80B7-19DE1B826D69}" type="parTrans" cxnId="{81D733FF-4E10-4B12-94F4-92DBEDA625AB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B30833B6-5639-49BA-BF3F-DFAC9C05480D}" type="sibTrans" cxnId="{81D733FF-4E10-4B12-94F4-92DBEDA625AB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EF332F98-1BA0-4294-BDB0-12781F66B27E}">
      <dgm:prSet custT="1"/>
      <dgm:spPr/>
      <dgm:t>
        <a:bodyPr/>
        <a:lstStyle/>
        <a:p>
          <a:r>
            <a:rPr lang="es-ES" sz="2800" smtClean="0">
              <a:solidFill>
                <a:schemeClr val="tx1"/>
              </a:solidFill>
            </a:rPr>
            <a:t>Encontrar el principio de todo (Arjé).</a:t>
          </a:r>
          <a:endParaRPr lang="es-CO" sz="2800" dirty="0">
            <a:solidFill>
              <a:schemeClr val="tx1"/>
            </a:solidFill>
          </a:endParaRPr>
        </a:p>
      </dgm:t>
    </dgm:pt>
    <dgm:pt modelId="{620CC7A9-F9C9-462D-B273-E90566C69BC2}" type="parTrans" cxnId="{9E518C9D-3134-4E53-AE4C-A5C1DD738C08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27305ACA-4E34-4754-947A-413AF8EE0B5A}" type="sibTrans" cxnId="{9E518C9D-3134-4E53-AE4C-A5C1DD738C08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28AF50AE-EC17-4D55-AB26-F83FC75ADDD8}" type="pres">
      <dgm:prSet presAssocID="{D1B6E5B5-5247-4380-B4BD-04A3BD22A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16C187-3695-4381-955B-F667464CE6A2}" type="pres">
      <dgm:prSet presAssocID="{A67DF376-1D93-41CA-B24C-8CD8FB301989}" presName="parentLin" presStyleCnt="0"/>
      <dgm:spPr/>
    </dgm:pt>
    <dgm:pt modelId="{14583516-190D-4691-A6FE-5946FFE8F6B2}" type="pres">
      <dgm:prSet presAssocID="{A67DF376-1D93-41CA-B24C-8CD8FB30198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EF0DF86-8AF2-4038-8A62-DA0C10B5732F}" type="pres">
      <dgm:prSet presAssocID="{A67DF376-1D93-41CA-B24C-8CD8FB301989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6588C8-DFAD-4C87-BF7B-AF48A2917C74}" type="pres">
      <dgm:prSet presAssocID="{A67DF376-1D93-41CA-B24C-8CD8FB301989}" presName="negativeSpace" presStyleCnt="0"/>
      <dgm:spPr/>
    </dgm:pt>
    <dgm:pt modelId="{5A5F3C70-825F-4E38-AF82-2206495F40E1}" type="pres">
      <dgm:prSet presAssocID="{A67DF376-1D93-41CA-B24C-8CD8FB301989}" presName="childText" presStyleLbl="conFgAcc1" presStyleIdx="0" presStyleCnt="3">
        <dgm:presLayoutVars>
          <dgm:bulletEnabled val="1"/>
        </dgm:presLayoutVars>
      </dgm:prSet>
      <dgm:spPr/>
    </dgm:pt>
    <dgm:pt modelId="{36F76534-3C4B-4D6C-98D4-10F95529D48F}" type="pres">
      <dgm:prSet presAssocID="{D2BA1835-B209-44C4-89AD-7C9A11956008}" presName="spaceBetweenRectangles" presStyleCnt="0"/>
      <dgm:spPr/>
    </dgm:pt>
    <dgm:pt modelId="{E20FF0DB-4C4B-4DE5-B40A-6B49CCCCC5B2}" type="pres">
      <dgm:prSet presAssocID="{F565CA09-995F-4277-B334-2358FC4F079D}" presName="parentLin" presStyleCnt="0"/>
      <dgm:spPr/>
    </dgm:pt>
    <dgm:pt modelId="{70BE2E0D-8B29-47C7-83E9-3ADDF9CCEED4}" type="pres">
      <dgm:prSet presAssocID="{F565CA09-995F-4277-B334-2358FC4F079D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1655F8C9-FADE-4EB0-B063-A9BD863BA874}" type="pres">
      <dgm:prSet presAssocID="{F565CA09-995F-4277-B334-2358FC4F079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14E8B6-2236-45DA-99D1-D75975E299DB}" type="pres">
      <dgm:prSet presAssocID="{F565CA09-995F-4277-B334-2358FC4F079D}" presName="negativeSpace" presStyleCnt="0"/>
      <dgm:spPr/>
    </dgm:pt>
    <dgm:pt modelId="{A98B7477-B63E-4954-96CB-9ECB0917E471}" type="pres">
      <dgm:prSet presAssocID="{F565CA09-995F-4277-B334-2358FC4F079D}" presName="childText" presStyleLbl="conFgAcc1" presStyleIdx="1" presStyleCnt="3">
        <dgm:presLayoutVars>
          <dgm:bulletEnabled val="1"/>
        </dgm:presLayoutVars>
      </dgm:prSet>
      <dgm:spPr/>
    </dgm:pt>
    <dgm:pt modelId="{3E603C1E-03FB-481A-A089-202DF380169C}" type="pres">
      <dgm:prSet presAssocID="{B30833B6-5639-49BA-BF3F-DFAC9C05480D}" presName="spaceBetweenRectangles" presStyleCnt="0"/>
      <dgm:spPr/>
    </dgm:pt>
    <dgm:pt modelId="{C38673FB-360E-4266-BDAF-6B24B99D17AE}" type="pres">
      <dgm:prSet presAssocID="{EF332F98-1BA0-4294-BDB0-12781F66B27E}" presName="parentLin" presStyleCnt="0"/>
      <dgm:spPr/>
    </dgm:pt>
    <dgm:pt modelId="{E8562D98-A312-45AD-97D9-619BBCA60D09}" type="pres">
      <dgm:prSet presAssocID="{EF332F98-1BA0-4294-BDB0-12781F66B27E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4A9C65E0-1FB3-46F6-8E27-FCCE72F02376}" type="pres">
      <dgm:prSet presAssocID="{EF332F98-1BA0-4294-BDB0-12781F66B27E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736976-3944-4974-A4CB-A89A063C3AD8}" type="pres">
      <dgm:prSet presAssocID="{EF332F98-1BA0-4294-BDB0-12781F66B27E}" presName="negativeSpace" presStyleCnt="0"/>
      <dgm:spPr/>
    </dgm:pt>
    <dgm:pt modelId="{B7E961F1-FD39-4BEC-B033-974E9D5C2E72}" type="pres">
      <dgm:prSet presAssocID="{EF332F98-1BA0-4294-BDB0-12781F66B2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F4AF40-3580-4B6C-AB40-1FDB67C32794}" type="presOf" srcId="{D1B6E5B5-5247-4380-B4BD-04A3BD22AAB9}" destId="{28AF50AE-EC17-4D55-AB26-F83FC75ADDD8}" srcOrd="0" destOrd="0" presId="urn:microsoft.com/office/officeart/2005/8/layout/list1"/>
    <dgm:cxn modelId="{DA65F31A-A73F-45F3-8358-278B1588E09C}" type="presOf" srcId="{F565CA09-995F-4277-B334-2358FC4F079D}" destId="{1655F8C9-FADE-4EB0-B063-A9BD863BA874}" srcOrd="1" destOrd="0" presId="urn:microsoft.com/office/officeart/2005/8/layout/list1"/>
    <dgm:cxn modelId="{A7B76179-AA9B-490B-9400-425E1227AA56}" srcId="{D1B6E5B5-5247-4380-B4BD-04A3BD22AAB9}" destId="{A67DF376-1D93-41CA-B24C-8CD8FB301989}" srcOrd="0" destOrd="0" parTransId="{8F230639-C7C0-41C0-86E8-A7D211AC4714}" sibTransId="{D2BA1835-B209-44C4-89AD-7C9A11956008}"/>
    <dgm:cxn modelId="{4CFE7A6A-B0AA-40B8-8714-4B58A868633C}" type="presOf" srcId="{F565CA09-995F-4277-B334-2358FC4F079D}" destId="{70BE2E0D-8B29-47C7-83E9-3ADDF9CCEED4}" srcOrd="0" destOrd="0" presId="urn:microsoft.com/office/officeart/2005/8/layout/list1"/>
    <dgm:cxn modelId="{9E518C9D-3134-4E53-AE4C-A5C1DD738C08}" srcId="{D1B6E5B5-5247-4380-B4BD-04A3BD22AAB9}" destId="{EF332F98-1BA0-4294-BDB0-12781F66B27E}" srcOrd="2" destOrd="0" parTransId="{620CC7A9-F9C9-462D-B273-E90566C69BC2}" sibTransId="{27305ACA-4E34-4754-947A-413AF8EE0B5A}"/>
    <dgm:cxn modelId="{61E90C8B-0469-410A-9F1F-BD82232B6FEF}" type="presOf" srcId="{A67DF376-1D93-41CA-B24C-8CD8FB301989}" destId="{AEF0DF86-8AF2-4038-8A62-DA0C10B5732F}" srcOrd="1" destOrd="0" presId="urn:microsoft.com/office/officeart/2005/8/layout/list1"/>
    <dgm:cxn modelId="{D08DE8A2-8560-405A-9242-9149F25A3412}" type="presOf" srcId="{A67DF376-1D93-41CA-B24C-8CD8FB301989}" destId="{14583516-190D-4691-A6FE-5946FFE8F6B2}" srcOrd="0" destOrd="0" presId="urn:microsoft.com/office/officeart/2005/8/layout/list1"/>
    <dgm:cxn modelId="{81D733FF-4E10-4B12-94F4-92DBEDA625AB}" srcId="{D1B6E5B5-5247-4380-B4BD-04A3BD22AAB9}" destId="{F565CA09-995F-4277-B334-2358FC4F079D}" srcOrd="1" destOrd="0" parTransId="{05BCD128-9319-42DB-80B7-19DE1B826D69}" sibTransId="{B30833B6-5639-49BA-BF3F-DFAC9C05480D}"/>
    <dgm:cxn modelId="{8FC7F3B7-A74C-49CD-BCF0-4A9726BB29D8}" type="presOf" srcId="{EF332F98-1BA0-4294-BDB0-12781F66B27E}" destId="{4A9C65E0-1FB3-46F6-8E27-FCCE72F02376}" srcOrd="1" destOrd="0" presId="urn:microsoft.com/office/officeart/2005/8/layout/list1"/>
    <dgm:cxn modelId="{4C571988-FE55-48CC-9B68-2178B2EDEC45}" type="presOf" srcId="{EF332F98-1BA0-4294-BDB0-12781F66B27E}" destId="{E8562D98-A312-45AD-97D9-619BBCA60D09}" srcOrd="0" destOrd="0" presId="urn:microsoft.com/office/officeart/2005/8/layout/list1"/>
    <dgm:cxn modelId="{60FD6260-1073-4171-91DA-D190C006DB3A}" type="presParOf" srcId="{28AF50AE-EC17-4D55-AB26-F83FC75ADDD8}" destId="{9816C187-3695-4381-955B-F667464CE6A2}" srcOrd="0" destOrd="0" presId="urn:microsoft.com/office/officeart/2005/8/layout/list1"/>
    <dgm:cxn modelId="{791F88DD-60DD-49FF-BE83-38C2D7E087E6}" type="presParOf" srcId="{9816C187-3695-4381-955B-F667464CE6A2}" destId="{14583516-190D-4691-A6FE-5946FFE8F6B2}" srcOrd="0" destOrd="0" presId="urn:microsoft.com/office/officeart/2005/8/layout/list1"/>
    <dgm:cxn modelId="{0FE2B5AA-2571-418B-A0E2-91E593D66210}" type="presParOf" srcId="{9816C187-3695-4381-955B-F667464CE6A2}" destId="{AEF0DF86-8AF2-4038-8A62-DA0C10B5732F}" srcOrd="1" destOrd="0" presId="urn:microsoft.com/office/officeart/2005/8/layout/list1"/>
    <dgm:cxn modelId="{E1C5A951-787B-4153-A313-A1645C2456F2}" type="presParOf" srcId="{28AF50AE-EC17-4D55-AB26-F83FC75ADDD8}" destId="{576588C8-DFAD-4C87-BF7B-AF48A2917C74}" srcOrd="1" destOrd="0" presId="urn:microsoft.com/office/officeart/2005/8/layout/list1"/>
    <dgm:cxn modelId="{E1A28743-50C3-4689-A164-B7EE4258B469}" type="presParOf" srcId="{28AF50AE-EC17-4D55-AB26-F83FC75ADDD8}" destId="{5A5F3C70-825F-4E38-AF82-2206495F40E1}" srcOrd="2" destOrd="0" presId="urn:microsoft.com/office/officeart/2005/8/layout/list1"/>
    <dgm:cxn modelId="{D7AD00FA-0756-450E-BFAB-8FEAFE4430BE}" type="presParOf" srcId="{28AF50AE-EC17-4D55-AB26-F83FC75ADDD8}" destId="{36F76534-3C4B-4D6C-98D4-10F95529D48F}" srcOrd="3" destOrd="0" presId="urn:microsoft.com/office/officeart/2005/8/layout/list1"/>
    <dgm:cxn modelId="{F442B405-6F85-4A6E-8840-17123040BEFD}" type="presParOf" srcId="{28AF50AE-EC17-4D55-AB26-F83FC75ADDD8}" destId="{E20FF0DB-4C4B-4DE5-B40A-6B49CCCCC5B2}" srcOrd="4" destOrd="0" presId="urn:microsoft.com/office/officeart/2005/8/layout/list1"/>
    <dgm:cxn modelId="{60185813-EBC2-4F65-8DD0-B2AD5C9027D0}" type="presParOf" srcId="{E20FF0DB-4C4B-4DE5-B40A-6B49CCCCC5B2}" destId="{70BE2E0D-8B29-47C7-83E9-3ADDF9CCEED4}" srcOrd="0" destOrd="0" presId="urn:microsoft.com/office/officeart/2005/8/layout/list1"/>
    <dgm:cxn modelId="{F76A72BF-A102-4AB2-BB85-F31A0358E4BC}" type="presParOf" srcId="{E20FF0DB-4C4B-4DE5-B40A-6B49CCCCC5B2}" destId="{1655F8C9-FADE-4EB0-B063-A9BD863BA874}" srcOrd="1" destOrd="0" presId="urn:microsoft.com/office/officeart/2005/8/layout/list1"/>
    <dgm:cxn modelId="{A4080FD8-805B-4519-87F3-54475F30E853}" type="presParOf" srcId="{28AF50AE-EC17-4D55-AB26-F83FC75ADDD8}" destId="{F514E8B6-2236-45DA-99D1-D75975E299DB}" srcOrd="5" destOrd="0" presId="urn:microsoft.com/office/officeart/2005/8/layout/list1"/>
    <dgm:cxn modelId="{3CC38F30-8463-4229-B948-DAB04AC1EDBF}" type="presParOf" srcId="{28AF50AE-EC17-4D55-AB26-F83FC75ADDD8}" destId="{A98B7477-B63E-4954-96CB-9ECB0917E471}" srcOrd="6" destOrd="0" presId="urn:microsoft.com/office/officeart/2005/8/layout/list1"/>
    <dgm:cxn modelId="{A08A5178-D291-4139-9B62-210D12F600D4}" type="presParOf" srcId="{28AF50AE-EC17-4D55-AB26-F83FC75ADDD8}" destId="{3E603C1E-03FB-481A-A089-202DF380169C}" srcOrd="7" destOrd="0" presId="urn:microsoft.com/office/officeart/2005/8/layout/list1"/>
    <dgm:cxn modelId="{71CF02A9-63E0-490A-92B2-6907A8FB6AE4}" type="presParOf" srcId="{28AF50AE-EC17-4D55-AB26-F83FC75ADDD8}" destId="{C38673FB-360E-4266-BDAF-6B24B99D17AE}" srcOrd="8" destOrd="0" presId="urn:microsoft.com/office/officeart/2005/8/layout/list1"/>
    <dgm:cxn modelId="{EE2119C9-9EF0-40F5-BC93-8BC525D4F0AD}" type="presParOf" srcId="{C38673FB-360E-4266-BDAF-6B24B99D17AE}" destId="{E8562D98-A312-45AD-97D9-619BBCA60D09}" srcOrd="0" destOrd="0" presId="urn:microsoft.com/office/officeart/2005/8/layout/list1"/>
    <dgm:cxn modelId="{2096BFD0-8B5E-4872-B462-895004190F5C}" type="presParOf" srcId="{C38673FB-360E-4266-BDAF-6B24B99D17AE}" destId="{4A9C65E0-1FB3-46F6-8E27-FCCE72F02376}" srcOrd="1" destOrd="0" presId="urn:microsoft.com/office/officeart/2005/8/layout/list1"/>
    <dgm:cxn modelId="{AF29A257-6046-4666-B764-0B605CBDB850}" type="presParOf" srcId="{28AF50AE-EC17-4D55-AB26-F83FC75ADDD8}" destId="{A2736976-3944-4974-A4CB-A89A063C3AD8}" srcOrd="9" destOrd="0" presId="urn:microsoft.com/office/officeart/2005/8/layout/list1"/>
    <dgm:cxn modelId="{ADCF6616-7167-4C78-891C-8B8754760993}" type="presParOf" srcId="{28AF50AE-EC17-4D55-AB26-F83FC75ADDD8}" destId="{B7E961F1-FD39-4BEC-B033-974E9D5C2E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6E5B5-5247-4380-B4BD-04A3BD22AAB9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565CA09-995F-4277-B334-2358FC4F079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Pitágoras: el número</a:t>
          </a:r>
          <a:endParaRPr lang="es-ES" sz="1800" dirty="0" smtClean="0">
            <a:solidFill>
              <a:schemeClr val="tx1"/>
            </a:solidFill>
          </a:endParaRPr>
        </a:p>
      </dgm:t>
    </dgm:pt>
    <dgm:pt modelId="{05BCD128-9319-42DB-80B7-19DE1B826D69}" type="parTrans" cxnId="{81D733FF-4E10-4B12-94F4-92DBEDA625AB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B30833B6-5639-49BA-BF3F-DFAC9C05480D}" type="sibTrans" cxnId="{81D733FF-4E10-4B12-94F4-92DBEDA625AB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EF332F98-1BA0-4294-BDB0-12781F66B27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Jenófanes: el dios</a:t>
          </a:r>
        </a:p>
      </dgm:t>
    </dgm:pt>
    <dgm:pt modelId="{620CC7A9-F9C9-462D-B273-E90566C69BC2}" type="parTrans" cxnId="{9E518C9D-3134-4E53-AE4C-A5C1DD738C08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27305ACA-4E34-4754-947A-413AF8EE0B5A}" type="sibTrans" cxnId="{9E518C9D-3134-4E53-AE4C-A5C1DD738C08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20BBF038-ADE4-47A1-8FE0-782A924ED69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Inmaterial</a:t>
          </a:r>
          <a:endParaRPr lang="es-CO" sz="1800" dirty="0">
            <a:solidFill>
              <a:schemeClr val="tx1"/>
            </a:solidFill>
          </a:endParaRPr>
        </a:p>
      </dgm:t>
    </dgm:pt>
    <dgm:pt modelId="{39DDBB5A-8512-40E7-92B4-4A8DE1AB7C26}" type="parTrans" cxnId="{7EC35AF0-DDBD-4E76-8FCB-07E897C0A200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94114B7B-D77E-4806-B90F-3B7CE760D690}" type="sibTrans" cxnId="{7EC35AF0-DDBD-4E76-8FCB-07E897C0A200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F793CF03-0C3C-4BFB-94B2-757B62495F5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Anaximandro: lo ilimitado</a:t>
          </a:r>
          <a:endParaRPr lang="es-CO" sz="1800" dirty="0">
            <a:solidFill>
              <a:schemeClr val="tx1"/>
            </a:solidFill>
          </a:endParaRPr>
        </a:p>
      </dgm:t>
    </dgm:pt>
    <dgm:pt modelId="{39BEA96F-8A1F-4002-A40A-033C86E27082}" type="parTrans" cxnId="{38C45206-3519-4E2A-BF43-298F04206CA4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E500AF60-3E86-4C00-83DF-83022920679F}" type="sibTrans" cxnId="{38C45206-3519-4E2A-BF43-298F04206CA4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B91E21DE-DCDD-4CF4-9621-0D81D9DC8F0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Parménides: el ser</a:t>
          </a:r>
          <a:endParaRPr lang="es-ES" sz="1800" dirty="0" smtClean="0">
            <a:solidFill>
              <a:schemeClr val="tx1"/>
            </a:solidFill>
          </a:endParaRPr>
        </a:p>
      </dgm:t>
    </dgm:pt>
    <dgm:pt modelId="{51DD4DA2-49F7-4510-8137-EABAD25FA359}" type="parTrans" cxnId="{4D9F6329-20C5-4E9F-B8D5-2084B451A51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8517BB4-8904-4370-A615-965FC90DCB96}" type="sibTrans" cxnId="{4D9F6329-20C5-4E9F-B8D5-2084B451A51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14C572F-4EDF-4E78-8B18-88C80AD7A4F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Heráclito: el logos</a:t>
          </a:r>
        </a:p>
      </dgm:t>
    </dgm:pt>
    <dgm:pt modelId="{C35B22F1-8414-4187-BD50-06CDDBF7E644}" type="parTrans" cxnId="{4D793C0B-B509-4780-A16E-D37C4A56B3E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62F5DD1-ADE5-461A-BA7B-470C9DC49940}" type="sibTrans" cxnId="{4D793C0B-B509-4780-A16E-D37C4A56B3E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65CEB95-81FE-4047-B9EF-C92C9F51CFFC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Demócrito: el átomo</a:t>
          </a:r>
          <a:endParaRPr lang="es-CO" sz="1800" dirty="0">
            <a:solidFill>
              <a:schemeClr val="tx1"/>
            </a:solidFill>
          </a:endParaRPr>
        </a:p>
      </dgm:t>
    </dgm:pt>
    <dgm:pt modelId="{C6FBF6E0-77DD-41B7-8D51-93139EAFEB1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Empédocles: los cuatro elementos</a:t>
          </a:r>
          <a:endParaRPr lang="es-CO" sz="1800" dirty="0">
            <a:solidFill>
              <a:schemeClr val="tx1"/>
            </a:solidFill>
          </a:endParaRPr>
        </a:p>
      </dgm:t>
    </dgm:pt>
    <dgm:pt modelId="{BD37ED0B-E27A-42B7-832F-21A0B03F8E59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Anaxágoras: las semillas</a:t>
          </a:r>
          <a:endParaRPr lang="es-CO" sz="1800" dirty="0">
            <a:solidFill>
              <a:schemeClr val="tx1"/>
            </a:solidFill>
          </a:endParaRPr>
        </a:p>
      </dgm:t>
    </dgm:pt>
    <dgm:pt modelId="{5F9A8B39-91DF-458F-8545-D64B356588B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Anaxímenes: el aire</a:t>
          </a:r>
          <a:endParaRPr lang="es-CO" sz="1800" dirty="0">
            <a:solidFill>
              <a:schemeClr val="tx1"/>
            </a:solidFill>
          </a:endParaRPr>
        </a:p>
      </dgm:t>
    </dgm:pt>
    <dgm:pt modelId="{A7465553-E7AB-46D6-BF0F-59DAA9F4ED8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Tales: el agua</a:t>
          </a:r>
          <a:endParaRPr lang="es-CO" sz="1800" dirty="0">
            <a:solidFill>
              <a:schemeClr val="tx1"/>
            </a:solidFill>
          </a:endParaRPr>
        </a:p>
      </dgm:t>
    </dgm:pt>
    <dgm:pt modelId="{A67DF376-1D93-41CA-B24C-8CD8FB30198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Material</a:t>
          </a:r>
          <a:endParaRPr lang="es-CO" sz="1800" dirty="0">
            <a:solidFill>
              <a:schemeClr val="tx1"/>
            </a:solidFill>
          </a:endParaRPr>
        </a:p>
      </dgm:t>
    </dgm:pt>
    <dgm:pt modelId="{D2BA1835-B209-44C4-89AD-7C9A11956008}" type="sibTrans" cxnId="{A7B76179-AA9B-490B-9400-425E1227AA56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8F230639-C7C0-41C0-86E8-A7D211AC4714}" type="parTrans" cxnId="{A7B76179-AA9B-490B-9400-425E1227AA56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EF0C802C-DCC1-4B1D-884D-04C2F4C62F04}" type="sibTrans" cxnId="{92859B35-8D57-45FD-A6E5-616732FE4CF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E576588-D6A2-4E9C-91D0-CCB41E142818}" type="parTrans" cxnId="{92859B35-8D57-45FD-A6E5-616732FE4CF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C933FE1-54C2-4A24-9F3A-32BDDEA38908}" type="sibTrans" cxnId="{480E05BF-A53A-4910-8A57-6C18DAC4599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695EF1C-32AA-4146-A530-5FB55B754542}" type="parTrans" cxnId="{480E05BF-A53A-4910-8A57-6C18DAC4599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D74E799-583E-4AD5-B7FE-450C4C79CF12}" type="sibTrans" cxnId="{5C802E8E-5B7A-41A1-B418-8C169975343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9F66F81-5E25-4423-A7CE-3A4B38D23334}" type="parTrans" cxnId="{5C802E8E-5B7A-41A1-B418-8C169975343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493D546-938E-45C4-AD01-D916689350F9}" type="sibTrans" cxnId="{96E9B341-41CE-40A6-88E0-1AC4E66AF10E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67340F8D-4C71-454B-9854-3B455F40AFD2}" type="parTrans" cxnId="{96E9B341-41CE-40A6-88E0-1AC4E66AF10E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118182B7-6DE5-40B5-8BA2-2211A599799A}" type="sibTrans" cxnId="{ACB1487F-A395-4297-93A2-DCFA68BF182D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9A22E554-EB3C-4B28-B7EB-F6A9BC0E67E6}" type="parTrans" cxnId="{ACB1487F-A395-4297-93A2-DCFA68BF182D}">
      <dgm:prSet/>
      <dgm:spPr/>
      <dgm:t>
        <a:bodyPr/>
        <a:lstStyle/>
        <a:p>
          <a:endParaRPr lang="es-CO" sz="1200">
            <a:solidFill>
              <a:schemeClr val="tx1"/>
            </a:solidFill>
          </a:endParaRPr>
        </a:p>
      </dgm:t>
    </dgm:pt>
    <dgm:pt modelId="{8E108B1E-09A5-40FC-8E58-03BE158C86FC}" type="pres">
      <dgm:prSet presAssocID="{D1B6E5B5-5247-4380-B4BD-04A3BD22AA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B7F2CBE-6286-421D-BC1D-C472499083B4}" type="pres">
      <dgm:prSet presAssocID="{A67DF376-1D93-41CA-B24C-8CD8FB301989}" presName="hierRoot1" presStyleCnt="0">
        <dgm:presLayoutVars>
          <dgm:hierBranch val="init"/>
        </dgm:presLayoutVars>
      </dgm:prSet>
      <dgm:spPr/>
    </dgm:pt>
    <dgm:pt modelId="{76C2EFBB-C42F-4D6B-93A8-1D147AE568EB}" type="pres">
      <dgm:prSet presAssocID="{A67DF376-1D93-41CA-B24C-8CD8FB301989}" presName="rootComposite1" presStyleCnt="0"/>
      <dgm:spPr/>
    </dgm:pt>
    <dgm:pt modelId="{62FE4668-61D4-43A1-B843-79C8D7A0C2BE}" type="pres">
      <dgm:prSet presAssocID="{A67DF376-1D93-41CA-B24C-8CD8FB301989}" presName="rootText1" presStyleLbl="node0" presStyleIdx="0" presStyleCnt="2" custScaleX="159055" custLinFactNeighborX="-26161" custLinFactNeighborY="366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CAEBF09-2C0D-42B3-BBB8-FFBA5692E849}" type="pres">
      <dgm:prSet presAssocID="{A67DF376-1D93-41CA-B24C-8CD8FB30198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87980617-0AD4-44AA-BD06-E5076AC5C580}" type="pres">
      <dgm:prSet presAssocID="{A67DF376-1D93-41CA-B24C-8CD8FB301989}" presName="hierChild2" presStyleCnt="0"/>
      <dgm:spPr/>
    </dgm:pt>
    <dgm:pt modelId="{7E718C98-7BF5-49FF-8E15-B301A9153A3E}" type="pres">
      <dgm:prSet presAssocID="{9A22E554-EB3C-4B28-B7EB-F6A9BC0E67E6}" presName="Name64" presStyleLbl="parChTrans1D2" presStyleIdx="0" presStyleCnt="10"/>
      <dgm:spPr/>
      <dgm:t>
        <a:bodyPr/>
        <a:lstStyle/>
        <a:p>
          <a:endParaRPr lang="es-CO"/>
        </a:p>
      </dgm:t>
    </dgm:pt>
    <dgm:pt modelId="{1FF8A32D-1BC0-49EE-A19D-B49004010F33}" type="pres">
      <dgm:prSet presAssocID="{A7465553-E7AB-46D6-BF0F-59DAA9F4ED81}" presName="hierRoot2" presStyleCnt="0">
        <dgm:presLayoutVars>
          <dgm:hierBranch val="init"/>
        </dgm:presLayoutVars>
      </dgm:prSet>
      <dgm:spPr/>
    </dgm:pt>
    <dgm:pt modelId="{B97E032D-DAA6-47DF-9246-A4148AE43AFC}" type="pres">
      <dgm:prSet presAssocID="{A7465553-E7AB-46D6-BF0F-59DAA9F4ED81}" presName="rootComposite" presStyleCnt="0"/>
      <dgm:spPr/>
    </dgm:pt>
    <dgm:pt modelId="{A0916374-3764-4AF9-B67F-1EC1BA6A19BD}" type="pres">
      <dgm:prSet presAssocID="{A7465553-E7AB-46D6-BF0F-59DAA9F4ED81}" presName="rootText" presStyleLbl="node2" presStyleIdx="0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CDEAFC2-D4CB-41F0-B28C-9E710544DA6D}" type="pres">
      <dgm:prSet presAssocID="{A7465553-E7AB-46D6-BF0F-59DAA9F4ED81}" presName="rootConnector" presStyleLbl="node2" presStyleIdx="0" presStyleCnt="10"/>
      <dgm:spPr/>
      <dgm:t>
        <a:bodyPr/>
        <a:lstStyle/>
        <a:p>
          <a:endParaRPr lang="es-CO"/>
        </a:p>
      </dgm:t>
    </dgm:pt>
    <dgm:pt modelId="{843D0553-0CB3-4D81-91A2-9485829973FE}" type="pres">
      <dgm:prSet presAssocID="{A7465553-E7AB-46D6-BF0F-59DAA9F4ED81}" presName="hierChild4" presStyleCnt="0"/>
      <dgm:spPr/>
    </dgm:pt>
    <dgm:pt modelId="{B87EC69B-D10D-4C53-A917-D10E303E650E}" type="pres">
      <dgm:prSet presAssocID="{A7465553-E7AB-46D6-BF0F-59DAA9F4ED81}" presName="hierChild5" presStyleCnt="0"/>
      <dgm:spPr/>
    </dgm:pt>
    <dgm:pt modelId="{2FBAA1FD-6B25-4AC8-9DC6-573465BDF641}" type="pres">
      <dgm:prSet presAssocID="{67340F8D-4C71-454B-9854-3B455F40AFD2}" presName="Name64" presStyleLbl="parChTrans1D2" presStyleIdx="1" presStyleCnt="10"/>
      <dgm:spPr/>
      <dgm:t>
        <a:bodyPr/>
        <a:lstStyle/>
        <a:p>
          <a:endParaRPr lang="es-CO"/>
        </a:p>
      </dgm:t>
    </dgm:pt>
    <dgm:pt modelId="{336091E4-0F04-4283-8EAC-9DA39BBA0E24}" type="pres">
      <dgm:prSet presAssocID="{5F9A8B39-91DF-458F-8545-D64B356588B3}" presName="hierRoot2" presStyleCnt="0">
        <dgm:presLayoutVars>
          <dgm:hierBranch val="init"/>
        </dgm:presLayoutVars>
      </dgm:prSet>
      <dgm:spPr/>
    </dgm:pt>
    <dgm:pt modelId="{D97CB3B2-3435-44BE-A450-50034708BA73}" type="pres">
      <dgm:prSet presAssocID="{5F9A8B39-91DF-458F-8545-D64B356588B3}" presName="rootComposite" presStyleCnt="0"/>
      <dgm:spPr/>
    </dgm:pt>
    <dgm:pt modelId="{7E1A9684-8890-42D1-83AF-DEEFA37E5E34}" type="pres">
      <dgm:prSet presAssocID="{5F9A8B39-91DF-458F-8545-D64B356588B3}" presName="rootText" presStyleLbl="node2" presStyleIdx="1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AAE595-CAD2-4869-9F04-1286989354AB}" type="pres">
      <dgm:prSet presAssocID="{5F9A8B39-91DF-458F-8545-D64B356588B3}" presName="rootConnector" presStyleLbl="node2" presStyleIdx="1" presStyleCnt="10"/>
      <dgm:spPr/>
      <dgm:t>
        <a:bodyPr/>
        <a:lstStyle/>
        <a:p>
          <a:endParaRPr lang="es-CO"/>
        </a:p>
      </dgm:t>
    </dgm:pt>
    <dgm:pt modelId="{44B55EED-80CB-4386-8569-1CB2D31C3F78}" type="pres">
      <dgm:prSet presAssocID="{5F9A8B39-91DF-458F-8545-D64B356588B3}" presName="hierChild4" presStyleCnt="0"/>
      <dgm:spPr/>
    </dgm:pt>
    <dgm:pt modelId="{426C8E75-D11D-49F5-8D16-FEE836C3F0DF}" type="pres">
      <dgm:prSet presAssocID="{5F9A8B39-91DF-458F-8545-D64B356588B3}" presName="hierChild5" presStyleCnt="0"/>
      <dgm:spPr/>
    </dgm:pt>
    <dgm:pt modelId="{C8D7A41A-9F83-4EE7-92CD-CB4644AFFFE3}" type="pres">
      <dgm:prSet presAssocID="{89F66F81-5E25-4423-A7CE-3A4B38D23334}" presName="Name64" presStyleLbl="parChTrans1D2" presStyleIdx="2" presStyleCnt="10"/>
      <dgm:spPr/>
      <dgm:t>
        <a:bodyPr/>
        <a:lstStyle/>
        <a:p>
          <a:endParaRPr lang="es-CO"/>
        </a:p>
      </dgm:t>
    </dgm:pt>
    <dgm:pt modelId="{A5B52B66-485D-4E6C-B154-F2FB06145031}" type="pres">
      <dgm:prSet presAssocID="{BD37ED0B-E27A-42B7-832F-21A0B03F8E59}" presName="hierRoot2" presStyleCnt="0">
        <dgm:presLayoutVars>
          <dgm:hierBranch val="init"/>
        </dgm:presLayoutVars>
      </dgm:prSet>
      <dgm:spPr/>
    </dgm:pt>
    <dgm:pt modelId="{28CC38AE-872A-4707-9D4E-0799060716BA}" type="pres">
      <dgm:prSet presAssocID="{BD37ED0B-E27A-42B7-832F-21A0B03F8E59}" presName="rootComposite" presStyleCnt="0"/>
      <dgm:spPr/>
    </dgm:pt>
    <dgm:pt modelId="{73DD6A3F-E1AE-4B65-9FA2-5F4351A8584E}" type="pres">
      <dgm:prSet presAssocID="{BD37ED0B-E27A-42B7-832F-21A0B03F8E59}" presName="rootText" presStyleLbl="node2" presStyleIdx="2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F3BE481-FE22-4E2E-B677-600437DA4382}" type="pres">
      <dgm:prSet presAssocID="{BD37ED0B-E27A-42B7-832F-21A0B03F8E59}" presName="rootConnector" presStyleLbl="node2" presStyleIdx="2" presStyleCnt="10"/>
      <dgm:spPr/>
      <dgm:t>
        <a:bodyPr/>
        <a:lstStyle/>
        <a:p>
          <a:endParaRPr lang="es-CO"/>
        </a:p>
      </dgm:t>
    </dgm:pt>
    <dgm:pt modelId="{E1534449-7C7C-41D8-8DC7-8A7747C3989A}" type="pres">
      <dgm:prSet presAssocID="{BD37ED0B-E27A-42B7-832F-21A0B03F8E59}" presName="hierChild4" presStyleCnt="0"/>
      <dgm:spPr/>
    </dgm:pt>
    <dgm:pt modelId="{C28B1973-4BA0-48F5-8123-45817A1D683F}" type="pres">
      <dgm:prSet presAssocID="{BD37ED0B-E27A-42B7-832F-21A0B03F8E59}" presName="hierChild5" presStyleCnt="0"/>
      <dgm:spPr/>
    </dgm:pt>
    <dgm:pt modelId="{DD9AC0B9-4D3B-49FF-8BC1-696F854F6893}" type="pres">
      <dgm:prSet presAssocID="{9695EF1C-32AA-4146-A530-5FB55B754542}" presName="Name64" presStyleLbl="parChTrans1D2" presStyleIdx="3" presStyleCnt="10"/>
      <dgm:spPr/>
      <dgm:t>
        <a:bodyPr/>
        <a:lstStyle/>
        <a:p>
          <a:endParaRPr lang="es-CO"/>
        </a:p>
      </dgm:t>
    </dgm:pt>
    <dgm:pt modelId="{67736B3C-19BE-441E-97DD-9525671F5859}" type="pres">
      <dgm:prSet presAssocID="{C6FBF6E0-77DD-41B7-8D51-93139EAFEB1E}" presName="hierRoot2" presStyleCnt="0">
        <dgm:presLayoutVars>
          <dgm:hierBranch val="init"/>
        </dgm:presLayoutVars>
      </dgm:prSet>
      <dgm:spPr/>
    </dgm:pt>
    <dgm:pt modelId="{3D23AA57-8FDA-4208-A016-9A61E28F1405}" type="pres">
      <dgm:prSet presAssocID="{C6FBF6E0-77DD-41B7-8D51-93139EAFEB1E}" presName="rootComposite" presStyleCnt="0"/>
      <dgm:spPr/>
    </dgm:pt>
    <dgm:pt modelId="{28EEE597-85C1-4419-9A1A-D3BDE1FD950C}" type="pres">
      <dgm:prSet presAssocID="{C6FBF6E0-77DD-41B7-8D51-93139EAFEB1E}" presName="rootText" presStyleLbl="node2" presStyleIdx="3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1729C8-1A36-41E0-9EE8-E4ADD866EABB}" type="pres">
      <dgm:prSet presAssocID="{C6FBF6E0-77DD-41B7-8D51-93139EAFEB1E}" presName="rootConnector" presStyleLbl="node2" presStyleIdx="3" presStyleCnt="10"/>
      <dgm:spPr/>
      <dgm:t>
        <a:bodyPr/>
        <a:lstStyle/>
        <a:p>
          <a:endParaRPr lang="es-CO"/>
        </a:p>
      </dgm:t>
    </dgm:pt>
    <dgm:pt modelId="{7BBD4D23-2BD0-4EB5-BAA2-4DB50B3554B9}" type="pres">
      <dgm:prSet presAssocID="{C6FBF6E0-77DD-41B7-8D51-93139EAFEB1E}" presName="hierChild4" presStyleCnt="0"/>
      <dgm:spPr/>
    </dgm:pt>
    <dgm:pt modelId="{40EF47FE-70E1-4409-B49B-822538F0E67E}" type="pres">
      <dgm:prSet presAssocID="{C6FBF6E0-77DD-41B7-8D51-93139EAFEB1E}" presName="hierChild5" presStyleCnt="0"/>
      <dgm:spPr/>
    </dgm:pt>
    <dgm:pt modelId="{A81EC095-CD56-4A39-99F6-F632E32E17A2}" type="pres">
      <dgm:prSet presAssocID="{2E576588-D6A2-4E9C-91D0-CCB41E142818}" presName="Name64" presStyleLbl="parChTrans1D2" presStyleIdx="4" presStyleCnt="10"/>
      <dgm:spPr/>
      <dgm:t>
        <a:bodyPr/>
        <a:lstStyle/>
        <a:p>
          <a:endParaRPr lang="es-CO"/>
        </a:p>
      </dgm:t>
    </dgm:pt>
    <dgm:pt modelId="{41F37CC0-8603-441A-A6BF-094E7A318898}" type="pres">
      <dgm:prSet presAssocID="{F65CEB95-81FE-4047-B9EF-C92C9F51CFFC}" presName="hierRoot2" presStyleCnt="0">
        <dgm:presLayoutVars>
          <dgm:hierBranch val="init"/>
        </dgm:presLayoutVars>
      </dgm:prSet>
      <dgm:spPr/>
    </dgm:pt>
    <dgm:pt modelId="{B2128CD5-A070-49DB-943C-8EB8E16FB3CB}" type="pres">
      <dgm:prSet presAssocID="{F65CEB95-81FE-4047-B9EF-C92C9F51CFFC}" presName="rootComposite" presStyleCnt="0"/>
      <dgm:spPr/>
    </dgm:pt>
    <dgm:pt modelId="{0076FD68-6BE2-4224-B28B-FA493AAB7021}" type="pres">
      <dgm:prSet presAssocID="{F65CEB95-81FE-4047-B9EF-C92C9F51CFFC}" presName="rootText" presStyleLbl="node2" presStyleIdx="4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FB42B6-9BD5-4912-92FD-EB9D0DF50A83}" type="pres">
      <dgm:prSet presAssocID="{F65CEB95-81FE-4047-B9EF-C92C9F51CFFC}" presName="rootConnector" presStyleLbl="node2" presStyleIdx="4" presStyleCnt="10"/>
      <dgm:spPr/>
      <dgm:t>
        <a:bodyPr/>
        <a:lstStyle/>
        <a:p>
          <a:endParaRPr lang="es-CO"/>
        </a:p>
      </dgm:t>
    </dgm:pt>
    <dgm:pt modelId="{EA8CCE50-097C-4DD2-B344-C9DD0E21F59A}" type="pres">
      <dgm:prSet presAssocID="{F65CEB95-81FE-4047-B9EF-C92C9F51CFFC}" presName="hierChild4" presStyleCnt="0"/>
      <dgm:spPr/>
    </dgm:pt>
    <dgm:pt modelId="{43A5AE77-8EF9-4DCB-A37D-0769D1AB65EA}" type="pres">
      <dgm:prSet presAssocID="{F65CEB95-81FE-4047-B9EF-C92C9F51CFFC}" presName="hierChild5" presStyleCnt="0"/>
      <dgm:spPr/>
    </dgm:pt>
    <dgm:pt modelId="{52FD1D66-5472-444F-B850-8B713AFD7DDA}" type="pres">
      <dgm:prSet presAssocID="{A67DF376-1D93-41CA-B24C-8CD8FB301989}" presName="hierChild3" presStyleCnt="0"/>
      <dgm:spPr/>
    </dgm:pt>
    <dgm:pt modelId="{21CE04D7-BFB1-4E3A-8A2F-7821425E8A9C}" type="pres">
      <dgm:prSet presAssocID="{20BBF038-ADE4-47A1-8FE0-782A924ED69D}" presName="hierRoot1" presStyleCnt="0">
        <dgm:presLayoutVars>
          <dgm:hierBranch val="init"/>
        </dgm:presLayoutVars>
      </dgm:prSet>
      <dgm:spPr/>
    </dgm:pt>
    <dgm:pt modelId="{403B682F-7DE2-4963-92BF-800DAAD954A1}" type="pres">
      <dgm:prSet presAssocID="{20BBF038-ADE4-47A1-8FE0-782A924ED69D}" presName="rootComposite1" presStyleCnt="0"/>
      <dgm:spPr/>
    </dgm:pt>
    <dgm:pt modelId="{D0BF3979-BA8B-4FCC-9928-1D41C0FAB990}" type="pres">
      <dgm:prSet presAssocID="{20BBF038-ADE4-47A1-8FE0-782A924ED69D}" presName="rootText1" presStyleLbl="node0" presStyleIdx="1" presStyleCnt="2" custScaleX="159055" custLinFactNeighborX="-26161" custLinFactNeighborY="366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B88FFF-E506-44B5-83F2-9EBB8054B9FD}" type="pres">
      <dgm:prSet presAssocID="{20BBF038-ADE4-47A1-8FE0-782A924ED69D}" presName="rootConnector1" presStyleLbl="node1" presStyleIdx="0" presStyleCnt="0"/>
      <dgm:spPr/>
      <dgm:t>
        <a:bodyPr/>
        <a:lstStyle/>
        <a:p>
          <a:endParaRPr lang="es-CO"/>
        </a:p>
      </dgm:t>
    </dgm:pt>
    <dgm:pt modelId="{C77CCC44-EE5E-4D29-B527-33510CAE623B}" type="pres">
      <dgm:prSet presAssocID="{20BBF038-ADE4-47A1-8FE0-782A924ED69D}" presName="hierChild2" presStyleCnt="0"/>
      <dgm:spPr/>
    </dgm:pt>
    <dgm:pt modelId="{B081A1A5-8F29-435A-9CEC-3D5DDF3A16F6}" type="pres">
      <dgm:prSet presAssocID="{39BEA96F-8A1F-4002-A40A-033C86E27082}" presName="Name64" presStyleLbl="parChTrans1D2" presStyleIdx="5" presStyleCnt="10"/>
      <dgm:spPr/>
      <dgm:t>
        <a:bodyPr/>
        <a:lstStyle/>
        <a:p>
          <a:endParaRPr lang="es-CO"/>
        </a:p>
      </dgm:t>
    </dgm:pt>
    <dgm:pt modelId="{F821D1D7-1CCB-483F-9CA0-56FCFD255D8B}" type="pres">
      <dgm:prSet presAssocID="{F793CF03-0C3C-4BFB-94B2-757B62495F5F}" presName="hierRoot2" presStyleCnt="0">
        <dgm:presLayoutVars>
          <dgm:hierBranch val="init"/>
        </dgm:presLayoutVars>
      </dgm:prSet>
      <dgm:spPr/>
    </dgm:pt>
    <dgm:pt modelId="{BCD0C3E6-4163-4260-A2EC-175969B191E9}" type="pres">
      <dgm:prSet presAssocID="{F793CF03-0C3C-4BFB-94B2-757B62495F5F}" presName="rootComposite" presStyleCnt="0"/>
      <dgm:spPr/>
    </dgm:pt>
    <dgm:pt modelId="{E73EE1FF-0B58-4031-ABD6-0BB3B4CD0FB3}" type="pres">
      <dgm:prSet presAssocID="{F793CF03-0C3C-4BFB-94B2-757B62495F5F}" presName="rootText" presStyleLbl="node2" presStyleIdx="5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7DAB9D-2853-42EC-A6B6-900D4AEBE23D}" type="pres">
      <dgm:prSet presAssocID="{F793CF03-0C3C-4BFB-94B2-757B62495F5F}" presName="rootConnector" presStyleLbl="node2" presStyleIdx="5" presStyleCnt="10"/>
      <dgm:spPr/>
      <dgm:t>
        <a:bodyPr/>
        <a:lstStyle/>
        <a:p>
          <a:endParaRPr lang="es-CO"/>
        </a:p>
      </dgm:t>
    </dgm:pt>
    <dgm:pt modelId="{4CFEBB07-B0E6-466E-8956-50EBDF5E8B2D}" type="pres">
      <dgm:prSet presAssocID="{F793CF03-0C3C-4BFB-94B2-757B62495F5F}" presName="hierChild4" presStyleCnt="0"/>
      <dgm:spPr/>
    </dgm:pt>
    <dgm:pt modelId="{CAF3D690-D155-4B9B-A26A-2C48C28D79FE}" type="pres">
      <dgm:prSet presAssocID="{F793CF03-0C3C-4BFB-94B2-757B62495F5F}" presName="hierChild5" presStyleCnt="0"/>
      <dgm:spPr/>
    </dgm:pt>
    <dgm:pt modelId="{B04B24CD-9C4A-4A38-9047-C43242210E26}" type="pres">
      <dgm:prSet presAssocID="{05BCD128-9319-42DB-80B7-19DE1B826D69}" presName="Name64" presStyleLbl="parChTrans1D2" presStyleIdx="6" presStyleCnt="10"/>
      <dgm:spPr/>
      <dgm:t>
        <a:bodyPr/>
        <a:lstStyle/>
        <a:p>
          <a:endParaRPr lang="es-CO"/>
        </a:p>
      </dgm:t>
    </dgm:pt>
    <dgm:pt modelId="{BA6162D2-2F10-4285-8DF8-11D85C32A84C}" type="pres">
      <dgm:prSet presAssocID="{F565CA09-995F-4277-B334-2358FC4F079D}" presName="hierRoot2" presStyleCnt="0">
        <dgm:presLayoutVars>
          <dgm:hierBranch val="init"/>
        </dgm:presLayoutVars>
      </dgm:prSet>
      <dgm:spPr/>
    </dgm:pt>
    <dgm:pt modelId="{CCD0208D-A66C-4396-BC15-34EE55550429}" type="pres">
      <dgm:prSet presAssocID="{F565CA09-995F-4277-B334-2358FC4F079D}" presName="rootComposite" presStyleCnt="0"/>
      <dgm:spPr/>
    </dgm:pt>
    <dgm:pt modelId="{41551A1E-B390-4BEF-BCB9-E2B70A49B55B}" type="pres">
      <dgm:prSet presAssocID="{F565CA09-995F-4277-B334-2358FC4F079D}" presName="rootText" presStyleLbl="node2" presStyleIdx="6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0DAE334-B4D8-4DFA-983F-D4F5E8ED8595}" type="pres">
      <dgm:prSet presAssocID="{F565CA09-995F-4277-B334-2358FC4F079D}" presName="rootConnector" presStyleLbl="node2" presStyleIdx="6" presStyleCnt="10"/>
      <dgm:spPr/>
      <dgm:t>
        <a:bodyPr/>
        <a:lstStyle/>
        <a:p>
          <a:endParaRPr lang="es-CO"/>
        </a:p>
      </dgm:t>
    </dgm:pt>
    <dgm:pt modelId="{05082959-A4FD-4592-8EC3-1A5434C16F5A}" type="pres">
      <dgm:prSet presAssocID="{F565CA09-995F-4277-B334-2358FC4F079D}" presName="hierChild4" presStyleCnt="0"/>
      <dgm:spPr/>
    </dgm:pt>
    <dgm:pt modelId="{A8A12BBF-7C0E-4454-911C-A9C3C98056EB}" type="pres">
      <dgm:prSet presAssocID="{F565CA09-995F-4277-B334-2358FC4F079D}" presName="hierChild5" presStyleCnt="0"/>
      <dgm:spPr/>
    </dgm:pt>
    <dgm:pt modelId="{BF296540-02A6-4980-8573-0C510DFA926F}" type="pres">
      <dgm:prSet presAssocID="{620CC7A9-F9C9-462D-B273-E90566C69BC2}" presName="Name64" presStyleLbl="parChTrans1D2" presStyleIdx="7" presStyleCnt="10"/>
      <dgm:spPr/>
      <dgm:t>
        <a:bodyPr/>
        <a:lstStyle/>
        <a:p>
          <a:endParaRPr lang="es-CO"/>
        </a:p>
      </dgm:t>
    </dgm:pt>
    <dgm:pt modelId="{78696940-E60D-47B4-8DD8-DF18C5FD22AC}" type="pres">
      <dgm:prSet presAssocID="{EF332F98-1BA0-4294-BDB0-12781F66B27E}" presName="hierRoot2" presStyleCnt="0">
        <dgm:presLayoutVars>
          <dgm:hierBranch val="init"/>
        </dgm:presLayoutVars>
      </dgm:prSet>
      <dgm:spPr/>
    </dgm:pt>
    <dgm:pt modelId="{158D68AD-3B72-4256-9426-31BCFF1ADBB8}" type="pres">
      <dgm:prSet presAssocID="{EF332F98-1BA0-4294-BDB0-12781F66B27E}" presName="rootComposite" presStyleCnt="0"/>
      <dgm:spPr/>
    </dgm:pt>
    <dgm:pt modelId="{C833E78F-5219-431F-962E-3A80BC4FF0AA}" type="pres">
      <dgm:prSet presAssocID="{EF332F98-1BA0-4294-BDB0-12781F66B27E}" presName="rootText" presStyleLbl="node2" presStyleIdx="7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7D7F89-9B25-42F7-9243-32BAFF3F22F5}" type="pres">
      <dgm:prSet presAssocID="{EF332F98-1BA0-4294-BDB0-12781F66B27E}" presName="rootConnector" presStyleLbl="node2" presStyleIdx="7" presStyleCnt="10"/>
      <dgm:spPr/>
      <dgm:t>
        <a:bodyPr/>
        <a:lstStyle/>
        <a:p>
          <a:endParaRPr lang="es-CO"/>
        </a:p>
      </dgm:t>
    </dgm:pt>
    <dgm:pt modelId="{9B9C9763-A6C6-4D24-A179-B8A16551291A}" type="pres">
      <dgm:prSet presAssocID="{EF332F98-1BA0-4294-BDB0-12781F66B27E}" presName="hierChild4" presStyleCnt="0"/>
      <dgm:spPr/>
    </dgm:pt>
    <dgm:pt modelId="{7A76A1C8-4570-425D-BA11-4EAD2CB7D06D}" type="pres">
      <dgm:prSet presAssocID="{EF332F98-1BA0-4294-BDB0-12781F66B27E}" presName="hierChild5" presStyleCnt="0"/>
      <dgm:spPr/>
    </dgm:pt>
    <dgm:pt modelId="{526796FC-4CFE-4035-B5D9-1478D7E07976}" type="pres">
      <dgm:prSet presAssocID="{51DD4DA2-49F7-4510-8137-EABAD25FA359}" presName="Name64" presStyleLbl="parChTrans1D2" presStyleIdx="8" presStyleCnt="10"/>
      <dgm:spPr/>
      <dgm:t>
        <a:bodyPr/>
        <a:lstStyle/>
        <a:p>
          <a:endParaRPr lang="es-CO"/>
        </a:p>
      </dgm:t>
    </dgm:pt>
    <dgm:pt modelId="{5E5C35B2-C6CE-4A6A-BB30-02CEF65B5CBC}" type="pres">
      <dgm:prSet presAssocID="{B91E21DE-DCDD-4CF4-9621-0D81D9DC8F01}" presName="hierRoot2" presStyleCnt="0">
        <dgm:presLayoutVars>
          <dgm:hierBranch val="init"/>
        </dgm:presLayoutVars>
      </dgm:prSet>
      <dgm:spPr/>
    </dgm:pt>
    <dgm:pt modelId="{58599E98-5F5E-429E-863B-C25DAA7DD99D}" type="pres">
      <dgm:prSet presAssocID="{B91E21DE-DCDD-4CF4-9621-0D81D9DC8F01}" presName="rootComposite" presStyleCnt="0"/>
      <dgm:spPr/>
    </dgm:pt>
    <dgm:pt modelId="{78FC70E1-0CC7-428D-A5F2-1D82E6AD9AB0}" type="pres">
      <dgm:prSet presAssocID="{B91E21DE-DCDD-4CF4-9621-0D81D9DC8F01}" presName="rootText" presStyleLbl="node2" presStyleIdx="8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A1880-2917-468B-AF4E-434010704BBE}" type="pres">
      <dgm:prSet presAssocID="{B91E21DE-DCDD-4CF4-9621-0D81D9DC8F01}" presName="rootConnector" presStyleLbl="node2" presStyleIdx="8" presStyleCnt="10"/>
      <dgm:spPr/>
      <dgm:t>
        <a:bodyPr/>
        <a:lstStyle/>
        <a:p>
          <a:endParaRPr lang="es-CO"/>
        </a:p>
      </dgm:t>
    </dgm:pt>
    <dgm:pt modelId="{197D43E2-C3F8-48CE-83EA-3A25D8564A04}" type="pres">
      <dgm:prSet presAssocID="{B91E21DE-DCDD-4CF4-9621-0D81D9DC8F01}" presName="hierChild4" presStyleCnt="0"/>
      <dgm:spPr/>
    </dgm:pt>
    <dgm:pt modelId="{CC0AB6EE-A69E-4498-AEF5-1E70353485DA}" type="pres">
      <dgm:prSet presAssocID="{B91E21DE-DCDD-4CF4-9621-0D81D9DC8F01}" presName="hierChild5" presStyleCnt="0"/>
      <dgm:spPr/>
    </dgm:pt>
    <dgm:pt modelId="{4990CCBF-DB34-4A8A-AC82-C94E1CCADC77}" type="pres">
      <dgm:prSet presAssocID="{C35B22F1-8414-4187-BD50-06CDDBF7E644}" presName="Name64" presStyleLbl="parChTrans1D2" presStyleIdx="9" presStyleCnt="10"/>
      <dgm:spPr/>
      <dgm:t>
        <a:bodyPr/>
        <a:lstStyle/>
        <a:p>
          <a:endParaRPr lang="es-CO"/>
        </a:p>
      </dgm:t>
    </dgm:pt>
    <dgm:pt modelId="{9DF25CBE-4655-4A1D-82C0-A82F26493A7D}" type="pres">
      <dgm:prSet presAssocID="{714C572F-4EDF-4E78-8B18-88C80AD7A4F6}" presName="hierRoot2" presStyleCnt="0">
        <dgm:presLayoutVars>
          <dgm:hierBranch val="init"/>
        </dgm:presLayoutVars>
      </dgm:prSet>
      <dgm:spPr/>
    </dgm:pt>
    <dgm:pt modelId="{64D48DC1-529C-44B1-A8C3-0C1177F8E8A9}" type="pres">
      <dgm:prSet presAssocID="{714C572F-4EDF-4E78-8B18-88C80AD7A4F6}" presName="rootComposite" presStyleCnt="0"/>
      <dgm:spPr/>
    </dgm:pt>
    <dgm:pt modelId="{45528514-66FB-4F8D-9D02-84EE457D70F4}" type="pres">
      <dgm:prSet presAssocID="{714C572F-4EDF-4E78-8B18-88C80AD7A4F6}" presName="rootText" presStyleLbl="node2" presStyleIdx="9" presStyleCnt="10" custScaleX="4139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3CB571-6C56-4985-94BA-56AEF150E53D}" type="pres">
      <dgm:prSet presAssocID="{714C572F-4EDF-4E78-8B18-88C80AD7A4F6}" presName="rootConnector" presStyleLbl="node2" presStyleIdx="9" presStyleCnt="10"/>
      <dgm:spPr/>
      <dgm:t>
        <a:bodyPr/>
        <a:lstStyle/>
        <a:p>
          <a:endParaRPr lang="es-CO"/>
        </a:p>
      </dgm:t>
    </dgm:pt>
    <dgm:pt modelId="{755549CB-6789-4DAB-8EC8-430AF39FEA94}" type="pres">
      <dgm:prSet presAssocID="{714C572F-4EDF-4E78-8B18-88C80AD7A4F6}" presName="hierChild4" presStyleCnt="0"/>
      <dgm:spPr/>
    </dgm:pt>
    <dgm:pt modelId="{1F34474D-5EF7-4F5F-A735-EA7EA3C0883E}" type="pres">
      <dgm:prSet presAssocID="{714C572F-4EDF-4E78-8B18-88C80AD7A4F6}" presName="hierChild5" presStyleCnt="0"/>
      <dgm:spPr/>
    </dgm:pt>
    <dgm:pt modelId="{1CE4A819-2FE8-4650-A144-A9C71DFD55C0}" type="pres">
      <dgm:prSet presAssocID="{20BBF038-ADE4-47A1-8FE0-782A924ED69D}" presName="hierChild3" presStyleCnt="0"/>
      <dgm:spPr/>
    </dgm:pt>
  </dgm:ptLst>
  <dgm:cxnLst>
    <dgm:cxn modelId="{376FB3ED-9630-4077-B5F3-AD070EB0CF7C}" type="presOf" srcId="{F65CEB95-81FE-4047-B9EF-C92C9F51CFFC}" destId="{0076FD68-6BE2-4224-B28B-FA493AAB7021}" srcOrd="0" destOrd="0" presId="urn:microsoft.com/office/officeart/2009/3/layout/HorizontalOrganizationChart"/>
    <dgm:cxn modelId="{C2F5614D-606E-444D-BF55-DD12C1C58CED}" type="presOf" srcId="{F565CA09-995F-4277-B334-2358FC4F079D}" destId="{90DAE334-B4D8-4DFA-983F-D4F5E8ED8595}" srcOrd="1" destOrd="0" presId="urn:microsoft.com/office/officeart/2009/3/layout/HorizontalOrganizationChart"/>
    <dgm:cxn modelId="{480E05BF-A53A-4910-8A57-6C18DAC4599F}" srcId="{A67DF376-1D93-41CA-B24C-8CD8FB301989}" destId="{C6FBF6E0-77DD-41B7-8D51-93139EAFEB1E}" srcOrd="3" destOrd="0" parTransId="{9695EF1C-32AA-4146-A530-5FB55B754542}" sibTransId="{CC933FE1-54C2-4A24-9F3A-32BDDEA38908}"/>
    <dgm:cxn modelId="{A3C95AAF-DF3D-4894-B1FD-78EAA3439373}" type="presOf" srcId="{9A22E554-EB3C-4B28-B7EB-F6A9BC0E67E6}" destId="{7E718C98-7BF5-49FF-8E15-B301A9153A3E}" srcOrd="0" destOrd="0" presId="urn:microsoft.com/office/officeart/2009/3/layout/HorizontalOrganizationChart"/>
    <dgm:cxn modelId="{63C06563-649B-4BB3-BD07-B6D1AE5BC8D4}" type="presOf" srcId="{20BBF038-ADE4-47A1-8FE0-782A924ED69D}" destId="{D0BF3979-BA8B-4FCC-9928-1D41C0FAB990}" srcOrd="0" destOrd="0" presId="urn:microsoft.com/office/officeart/2009/3/layout/HorizontalOrganizationChart"/>
    <dgm:cxn modelId="{C30D36B6-9AAE-422B-A6B6-C6C1F04EEFFE}" type="presOf" srcId="{F793CF03-0C3C-4BFB-94B2-757B62495F5F}" destId="{E73EE1FF-0B58-4031-ABD6-0BB3B4CD0FB3}" srcOrd="0" destOrd="0" presId="urn:microsoft.com/office/officeart/2009/3/layout/HorizontalOrganizationChart"/>
    <dgm:cxn modelId="{E7948967-CA3C-49D1-8CDA-03AA6B84FFFA}" type="presOf" srcId="{620CC7A9-F9C9-462D-B273-E90566C69BC2}" destId="{BF296540-02A6-4980-8573-0C510DFA926F}" srcOrd="0" destOrd="0" presId="urn:microsoft.com/office/officeart/2009/3/layout/HorizontalOrganizationChart"/>
    <dgm:cxn modelId="{740F3F81-D0FE-4671-BC6E-38713C884753}" type="presOf" srcId="{C6FBF6E0-77DD-41B7-8D51-93139EAFEB1E}" destId="{28EEE597-85C1-4419-9A1A-D3BDE1FD950C}" srcOrd="0" destOrd="0" presId="urn:microsoft.com/office/officeart/2009/3/layout/HorizontalOrganizationChart"/>
    <dgm:cxn modelId="{9E518C9D-3134-4E53-AE4C-A5C1DD738C08}" srcId="{20BBF038-ADE4-47A1-8FE0-782A924ED69D}" destId="{EF332F98-1BA0-4294-BDB0-12781F66B27E}" srcOrd="2" destOrd="0" parTransId="{620CC7A9-F9C9-462D-B273-E90566C69BC2}" sibTransId="{27305ACA-4E34-4754-947A-413AF8EE0B5A}"/>
    <dgm:cxn modelId="{75C49368-4298-4013-8C40-32F6004B0CFD}" type="presOf" srcId="{A7465553-E7AB-46D6-BF0F-59DAA9F4ED81}" destId="{FCDEAFC2-D4CB-41F0-B28C-9E710544DA6D}" srcOrd="1" destOrd="0" presId="urn:microsoft.com/office/officeart/2009/3/layout/HorizontalOrganizationChart"/>
    <dgm:cxn modelId="{643F8A3A-C8ED-4E06-94DD-4008BDEF0B69}" type="presOf" srcId="{39BEA96F-8A1F-4002-A40A-033C86E27082}" destId="{B081A1A5-8F29-435A-9CEC-3D5DDF3A16F6}" srcOrd="0" destOrd="0" presId="urn:microsoft.com/office/officeart/2009/3/layout/HorizontalOrganizationChart"/>
    <dgm:cxn modelId="{D5B85EBA-B5CF-4352-9674-340780C7F5B0}" type="presOf" srcId="{89F66F81-5E25-4423-A7CE-3A4B38D23334}" destId="{C8D7A41A-9F83-4EE7-92CD-CB4644AFFFE3}" srcOrd="0" destOrd="0" presId="urn:microsoft.com/office/officeart/2009/3/layout/HorizontalOrganizationChart"/>
    <dgm:cxn modelId="{E781C6F5-3F22-445F-B9B8-98CCFE144842}" type="presOf" srcId="{C6FBF6E0-77DD-41B7-8D51-93139EAFEB1E}" destId="{2A1729C8-1A36-41E0-9EE8-E4ADD866EABB}" srcOrd="1" destOrd="0" presId="urn:microsoft.com/office/officeart/2009/3/layout/HorizontalOrganizationChart"/>
    <dgm:cxn modelId="{4D9F6329-20C5-4E9F-B8D5-2084B451A519}" srcId="{20BBF038-ADE4-47A1-8FE0-782A924ED69D}" destId="{B91E21DE-DCDD-4CF4-9621-0D81D9DC8F01}" srcOrd="3" destOrd="0" parTransId="{51DD4DA2-49F7-4510-8137-EABAD25FA359}" sibTransId="{18517BB4-8904-4370-A615-965FC90DCB96}"/>
    <dgm:cxn modelId="{63979925-8C01-4173-A82A-4980B9032DCF}" type="presOf" srcId="{67340F8D-4C71-454B-9854-3B455F40AFD2}" destId="{2FBAA1FD-6B25-4AC8-9DC6-573465BDF641}" srcOrd="0" destOrd="0" presId="urn:microsoft.com/office/officeart/2009/3/layout/HorizontalOrganizationChart"/>
    <dgm:cxn modelId="{0074E979-FEA2-412B-98FC-963239ED351A}" type="presOf" srcId="{F565CA09-995F-4277-B334-2358FC4F079D}" destId="{41551A1E-B390-4BEF-BCB9-E2B70A49B55B}" srcOrd="0" destOrd="0" presId="urn:microsoft.com/office/officeart/2009/3/layout/HorizontalOrganizationChart"/>
    <dgm:cxn modelId="{81D733FF-4E10-4B12-94F4-92DBEDA625AB}" srcId="{20BBF038-ADE4-47A1-8FE0-782A924ED69D}" destId="{F565CA09-995F-4277-B334-2358FC4F079D}" srcOrd="1" destOrd="0" parTransId="{05BCD128-9319-42DB-80B7-19DE1B826D69}" sibTransId="{B30833B6-5639-49BA-BF3F-DFAC9C05480D}"/>
    <dgm:cxn modelId="{FC7ED51D-8ED7-41FD-9BE3-B74154D2E271}" type="presOf" srcId="{EF332F98-1BA0-4294-BDB0-12781F66B27E}" destId="{A47D7F89-9B25-42F7-9243-32BAFF3F22F5}" srcOrd="1" destOrd="0" presId="urn:microsoft.com/office/officeart/2009/3/layout/HorizontalOrganizationChart"/>
    <dgm:cxn modelId="{ACB1487F-A395-4297-93A2-DCFA68BF182D}" srcId="{A67DF376-1D93-41CA-B24C-8CD8FB301989}" destId="{A7465553-E7AB-46D6-BF0F-59DAA9F4ED81}" srcOrd="0" destOrd="0" parTransId="{9A22E554-EB3C-4B28-B7EB-F6A9BC0E67E6}" sibTransId="{118182B7-6DE5-40B5-8BA2-2211A599799A}"/>
    <dgm:cxn modelId="{15F66153-20A9-4DE1-945B-1FAB9D09E92F}" type="presOf" srcId="{D1B6E5B5-5247-4380-B4BD-04A3BD22AAB9}" destId="{8E108B1E-09A5-40FC-8E58-03BE158C86FC}" srcOrd="0" destOrd="0" presId="urn:microsoft.com/office/officeart/2009/3/layout/HorizontalOrganizationChart"/>
    <dgm:cxn modelId="{1C6DC21B-B3D4-4375-A945-54707B0A9987}" type="presOf" srcId="{51DD4DA2-49F7-4510-8137-EABAD25FA359}" destId="{526796FC-4CFE-4035-B5D9-1478D7E07976}" srcOrd="0" destOrd="0" presId="urn:microsoft.com/office/officeart/2009/3/layout/HorizontalOrganizationChart"/>
    <dgm:cxn modelId="{A94DE648-D55D-4483-A5FE-C5F48BADD030}" type="presOf" srcId="{2E576588-D6A2-4E9C-91D0-CCB41E142818}" destId="{A81EC095-CD56-4A39-99F6-F632E32E17A2}" srcOrd="0" destOrd="0" presId="urn:microsoft.com/office/officeart/2009/3/layout/HorizontalOrganizationChart"/>
    <dgm:cxn modelId="{CA5EED4A-70DD-423D-AA10-D0279B882A88}" type="presOf" srcId="{F793CF03-0C3C-4BFB-94B2-757B62495F5F}" destId="{8B7DAB9D-2853-42EC-A6B6-900D4AEBE23D}" srcOrd="1" destOrd="0" presId="urn:microsoft.com/office/officeart/2009/3/layout/HorizontalOrganizationChart"/>
    <dgm:cxn modelId="{4D793C0B-B509-4780-A16E-D37C4A56B3E4}" srcId="{20BBF038-ADE4-47A1-8FE0-782A924ED69D}" destId="{714C572F-4EDF-4E78-8B18-88C80AD7A4F6}" srcOrd="4" destOrd="0" parTransId="{C35B22F1-8414-4187-BD50-06CDDBF7E644}" sibTransId="{A62F5DD1-ADE5-461A-BA7B-470C9DC49940}"/>
    <dgm:cxn modelId="{8F6E1976-04BE-4DB5-A909-2760AD99D119}" type="presOf" srcId="{C35B22F1-8414-4187-BD50-06CDDBF7E644}" destId="{4990CCBF-DB34-4A8A-AC82-C94E1CCADC77}" srcOrd="0" destOrd="0" presId="urn:microsoft.com/office/officeart/2009/3/layout/HorizontalOrganizationChart"/>
    <dgm:cxn modelId="{38C45206-3519-4E2A-BF43-298F04206CA4}" srcId="{20BBF038-ADE4-47A1-8FE0-782A924ED69D}" destId="{F793CF03-0C3C-4BFB-94B2-757B62495F5F}" srcOrd="0" destOrd="0" parTransId="{39BEA96F-8A1F-4002-A40A-033C86E27082}" sibTransId="{E500AF60-3E86-4C00-83DF-83022920679F}"/>
    <dgm:cxn modelId="{96747D4A-46EC-45B2-954B-FE88A646DD48}" type="presOf" srcId="{F65CEB95-81FE-4047-B9EF-C92C9F51CFFC}" destId="{CCFB42B6-9BD5-4912-92FD-EB9D0DF50A83}" srcOrd="1" destOrd="0" presId="urn:microsoft.com/office/officeart/2009/3/layout/HorizontalOrganizationChart"/>
    <dgm:cxn modelId="{0D401D47-731D-4BB3-9C97-E42E5978E402}" type="presOf" srcId="{EF332F98-1BA0-4294-BDB0-12781F66B27E}" destId="{C833E78F-5219-431F-962E-3A80BC4FF0AA}" srcOrd="0" destOrd="0" presId="urn:microsoft.com/office/officeart/2009/3/layout/HorizontalOrganizationChart"/>
    <dgm:cxn modelId="{5C802E8E-5B7A-41A1-B418-8C1699753434}" srcId="{A67DF376-1D93-41CA-B24C-8CD8FB301989}" destId="{BD37ED0B-E27A-42B7-832F-21A0B03F8E59}" srcOrd="2" destOrd="0" parTransId="{89F66F81-5E25-4423-A7CE-3A4B38D23334}" sibTransId="{8D74E799-583E-4AD5-B7FE-450C4C79CF12}"/>
    <dgm:cxn modelId="{E1F5523E-442B-4EF2-A02F-2594B703C5DA}" type="presOf" srcId="{BD37ED0B-E27A-42B7-832F-21A0B03F8E59}" destId="{73DD6A3F-E1AE-4B65-9FA2-5F4351A8584E}" srcOrd="0" destOrd="0" presId="urn:microsoft.com/office/officeart/2009/3/layout/HorizontalOrganizationChart"/>
    <dgm:cxn modelId="{96E9B341-41CE-40A6-88E0-1AC4E66AF10E}" srcId="{A67DF376-1D93-41CA-B24C-8CD8FB301989}" destId="{5F9A8B39-91DF-458F-8545-D64B356588B3}" srcOrd="1" destOrd="0" parTransId="{67340F8D-4C71-454B-9854-3B455F40AFD2}" sibTransId="{D493D546-938E-45C4-AD01-D916689350F9}"/>
    <dgm:cxn modelId="{4A80E86B-1118-4D37-B9C0-C049303B9934}" type="presOf" srcId="{714C572F-4EDF-4E78-8B18-88C80AD7A4F6}" destId="{45528514-66FB-4F8D-9D02-84EE457D70F4}" srcOrd="0" destOrd="0" presId="urn:microsoft.com/office/officeart/2009/3/layout/HorizontalOrganizationChart"/>
    <dgm:cxn modelId="{1F95FB08-8038-4D27-A7FD-F3E7079859BF}" type="presOf" srcId="{20BBF038-ADE4-47A1-8FE0-782A924ED69D}" destId="{D8B88FFF-E506-44B5-83F2-9EBB8054B9FD}" srcOrd="1" destOrd="0" presId="urn:microsoft.com/office/officeart/2009/3/layout/HorizontalOrganizationChart"/>
    <dgm:cxn modelId="{E4A34006-CD90-4F9B-AC8B-266BF2739FA1}" type="presOf" srcId="{5F9A8B39-91DF-458F-8545-D64B356588B3}" destId="{9AAAE595-CAD2-4869-9F04-1286989354AB}" srcOrd="1" destOrd="0" presId="urn:microsoft.com/office/officeart/2009/3/layout/HorizontalOrganizationChart"/>
    <dgm:cxn modelId="{AB805651-EA65-4B1B-A952-6DECBB3ACDEE}" type="presOf" srcId="{B91E21DE-DCDD-4CF4-9621-0D81D9DC8F01}" destId="{1D4A1880-2917-468B-AF4E-434010704BBE}" srcOrd="1" destOrd="0" presId="urn:microsoft.com/office/officeart/2009/3/layout/HorizontalOrganizationChart"/>
    <dgm:cxn modelId="{B9D76CF4-C189-4206-BE41-517378D0D6E4}" type="presOf" srcId="{A7465553-E7AB-46D6-BF0F-59DAA9F4ED81}" destId="{A0916374-3764-4AF9-B67F-1EC1BA6A19BD}" srcOrd="0" destOrd="0" presId="urn:microsoft.com/office/officeart/2009/3/layout/HorizontalOrganizationChart"/>
    <dgm:cxn modelId="{2B7CF892-E8B6-420C-B543-60D9D4109A00}" type="presOf" srcId="{A67DF376-1D93-41CA-B24C-8CD8FB301989}" destId="{62FE4668-61D4-43A1-B843-79C8D7A0C2BE}" srcOrd="0" destOrd="0" presId="urn:microsoft.com/office/officeart/2009/3/layout/HorizontalOrganizationChart"/>
    <dgm:cxn modelId="{53D92DC1-39D5-45A4-B84C-A27059339759}" type="presOf" srcId="{B91E21DE-DCDD-4CF4-9621-0D81D9DC8F01}" destId="{78FC70E1-0CC7-428D-A5F2-1D82E6AD9AB0}" srcOrd="0" destOrd="0" presId="urn:microsoft.com/office/officeart/2009/3/layout/HorizontalOrganizationChart"/>
    <dgm:cxn modelId="{A26B5765-5492-4D10-AA4A-666F594435B7}" type="presOf" srcId="{BD37ED0B-E27A-42B7-832F-21A0B03F8E59}" destId="{1F3BE481-FE22-4E2E-B677-600437DA4382}" srcOrd="1" destOrd="0" presId="urn:microsoft.com/office/officeart/2009/3/layout/HorizontalOrganizationChart"/>
    <dgm:cxn modelId="{CDFC214D-1E72-42B9-B2B6-03237CEBE526}" type="presOf" srcId="{9695EF1C-32AA-4146-A530-5FB55B754542}" destId="{DD9AC0B9-4D3B-49FF-8BC1-696F854F6893}" srcOrd="0" destOrd="0" presId="urn:microsoft.com/office/officeart/2009/3/layout/HorizontalOrganizationChart"/>
    <dgm:cxn modelId="{D144506B-EE4C-4096-B60F-F058DB238229}" type="presOf" srcId="{714C572F-4EDF-4E78-8B18-88C80AD7A4F6}" destId="{593CB571-6C56-4985-94BA-56AEF150E53D}" srcOrd="1" destOrd="0" presId="urn:microsoft.com/office/officeart/2009/3/layout/HorizontalOrganizationChart"/>
    <dgm:cxn modelId="{063865F1-D845-4EAA-A1BF-D088D3A5D910}" type="presOf" srcId="{A67DF376-1D93-41CA-B24C-8CD8FB301989}" destId="{6CAEBF09-2C0D-42B3-BBB8-FFBA5692E849}" srcOrd="1" destOrd="0" presId="urn:microsoft.com/office/officeart/2009/3/layout/HorizontalOrganizationChart"/>
    <dgm:cxn modelId="{A7B76179-AA9B-490B-9400-425E1227AA56}" srcId="{D1B6E5B5-5247-4380-B4BD-04A3BD22AAB9}" destId="{A67DF376-1D93-41CA-B24C-8CD8FB301989}" srcOrd="0" destOrd="0" parTransId="{8F230639-C7C0-41C0-86E8-A7D211AC4714}" sibTransId="{D2BA1835-B209-44C4-89AD-7C9A11956008}"/>
    <dgm:cxn modelId="{92859B35-8D57-45FD-A6E5-616732FE4CF2}" srcId="{A67DF376-1D93-41CA-B24C-8CD8FB301989}" destId="{F65CEB95-81FE-4047-B9EF-C92C9F51CFFC}" srcOrd="4" destOrd="0" parTransId="{2E576588-D6A2-4E9C-91D0-CCB41E142818}" sibTransId="{EF0C802C-DCC1-4B1D-884D-04C2F4C62F04}"/>
    <dgm:cxn modelId="{590EDE5C-6C30-4DF6-B7D7-3BE213240724}" type="presOf" srcId="{05BCD128-9319-42DB-80B7-19DE1B826D69}" destId="{B04B24CD-9C4A-4A38-9047-C43242210E26}" srcOrd="0" destOrd="0" presId="urn:microsoft.com/office/officeart/2009/3/layout/HorizontalOrganizationChart"/>
    <dgm:cxn modelId="{7EC35AF0-DDBD-4E76-8FCB-07E897C0A200}" srcId="{D1B6E5B5-5247-4380-B4BD-04A3BD22AAB9}" destId="{20BBF038-ADE4-47A1-8FE0-782A924ED69D}" srcOrd="1" destOrd="0" parTransId="{39DDBB5A-8512-40E7-92B4-4A8DE1AB7C26}" sibTransId="{94114B7B-D77E-4806-B90F-3B7CE760D690}"/>
    <dgm:cxn modelId="{C83BFB50-80E2-481F-B55B-89E31D3ECA7B}" type="presOf" srcId="{5F9A8B39-91DF-458F-8545-D64B356588B3}" destId="{7E1A9684-8890-42D1-83AF-DEEFA37E5E34}" srcOrd="0" destOrd="0" presId="urn:microsoft.com/office/officeart/2009/3/layout/HorizontalOrganizationChart"/>
    <dgm:cxn modelId="{7E2B302E-E94A-4AD2-A5CA-46BD49789285}" type="presParOf" srcId="{8E108B1E-09A5-40FC-8E58-03BE158C86FC}" destId="{2B7F2CBE-6286-421D-BC1D-C472499083B4}" srcOrd="0" destOrd="0" presId="urn:microsoft.com/office/officeart/2009/3/layout/HorizontalOrganizationChart"/>
    <dgm:cxn modelId="{3F595E91-97EC-40FB-99EC-29A4AC260DD2}" type="presParOf" srcId="{2B7F2CBE-6286-421D-BC1D-C472499083B4}" destId="{76C2EFBB-C42F-4D6B-93A8-1D147AE568EB}" srcOrd="0" destOrd="0" presId="urn:microsoft.com/office/officeart/2009/3/layout/HorizontalOrganizationChart"/>
    <dgm:cxn modelId="{52632489-D0DF-4C77-A83A-9BDCD4264D3E}" type="presParOf" srcId="{76C2EFBB-C42F-4D6B-93A8-1D147AE568EB}" destId="{62FE4668-61D4-43A1-B843-79C8D7A0C2BE}" srcOrd="0" destOrd="0" presId="urn:microsoft.com/office/officeart/2009/3/layout/HorizontalOrganizationChart"/>
    <dgm:cxn modelId="{27FD894A-B739-44F7-98D8-ABA7802056B9}" type="presParOf" srcId="{76C2EFBB-C42F-4D6B-93A8-1D147AE568EB}" destId="{6CAEBF09-2C0D-42B3-BBB8-FFBA5692E849}" srcOrd="1" destOrd="0" presId="urn:microsoft.com/office/officeart/2009/3/layout/HorizontalOrganizationChart"/>
    <dgm:cxn modelId="{D231461D-5B12-4A0A-8117-5CC3638D8B04}" type="presParOf" srcId="{2B7F2CBE-6286-421D-BC1D-C472499083B4}" destId="{87980617-0AD4-44AA-BD06-E5076AC5C580}" srcOrd="1" destOrd="0" presId="urn:microsoft.com/office/officeart/2009/3/layout/HorizontalOrganizationChart"/>
    <dgm:cxn modelId="{59110F50-417A-466E-95B3-8D390DDCDF71}" type="presParOf" srcId="{87980617-0AD4-44AA-BD06-E5076AC5C580}" destId="{7E718C98-7BF5-49FF-8E15-B301A9153A3E}" srcOrd="0" destOrd="0" presId="urn:microsoft.com/office/officeart/2009/3/layout/HorizontalOrganizationChart"/>
    <dgm:cxn modelId="{8D6F4E25-EBAF-475F-9E83-468334FEF619}" type="presParOf" srcId="{87980617-0AD4-44AA-BD06-E5076AC5C580}" destId="{1FF8A32D-1BC0-49EE-A19D-B49004010F33}" srcOrd="1" destOrd="0" presId="urn:microsoft.com/office/officeart/2009/3/layout/HorizontalOrganizationChart"/>
    <dgm:cxn modelId="{6A070759-5053-4626-8675-7B7C9E0BD8A7}" type="presParOf" srcId="{1FF8A32D-1BC0-49EE-A19D-B49004010F33}" destId="{B97E032D-DAA6-47DF-9246-A4148AE43AFC}" srcOrd="0" destOrd="0" presId="urn:microsoft.com/office/officeart/2009/3/layout/HorizontalOrganizationChart"/>
    <dgm:cxn modelId="{DC4EC296-AD55-4D3E-8292-D61F23F27CBE}" type="presParOf" srcId="{B97E032D-DAA6-47DF-9246-A4148AE43AFC}" destId="{A0916374-3764-4AF9-B67F-1EC1BA6A19BD}" srcOrd="0" destOrd="0" presId="urn:microsoft.com/office/officeart/2009/3/layout/HorizontalOrganizationChart"/>
    <dgm:cxn modelId="{AA42C2A9-4200-4BFE-AF98-E6482A86889D}" type="presParOf" srcId="{B97E032D-DAA6-47DF-9246-A4148AE43AFC}" destId="{FCDEAFC2-D4CB-41F0-B28C-9E710544DA6D}" srcOrd="1" destOrd="0" presId="urn:microsoft.com/office/officeart/2009/3/layout/HorizontalOrganizationChart"/>
    <dgm:cxn modelId="{8CB33A76-BCAE-4007-BF4E-4966E745B1B8}" type="presParOf" srcId="{1FF8A32D-1BC0-49EE-A19D-B49004010F33}" destId="{843D0553-0CB3-4D81-91A2-9485829973FE}" srcOrd="1" destOrd="0" presId="urn:microsoft.com/office/officeart/2009/3/layout/HorizontalOrganizationChart"/>
    <dgm:cxn modelId="{22F05C70-19B0-4FFE-8C64-BD70983D87CD}" type="presParOf" srcId="{1FF8A32D-1BC0-49EE-A19D-B49004010F33}" destId="{B87EC69B-D10D-4C53-A917-D10E303E650E}" srcOrd="2" destOrd="0" presId="urn:microsoft.com/office/officeart/2009/3/layout/HorizontalOrganizationChart"/>
    <dgm:cxn modelId="{C98658F4-87BE-43C3-A264-2381F821016E}" type="presParOf" srcId="{87980617-0AD4-44AA-BD06-E5076AC5C580}" destId="{2FBAA1FD-6B25-4AC8-9DC6-573465BDF641}" srcOrd="2" destOrd="0" presId="urn:microsoft.com/office/officeart/2009/3/layout/HorizontalOrganizationChart"/>
    <dgm:cxn modelId="{36BA59B6-01B8-4057-8369-860CFE26D1BA}" type="presParOf" srcId="{87980617-0AD4-44AA-BD06-E5076AC5C580}" destId="{336091E4-0F04-4283-8EAC-9DA39BBA0E24}" srcOrd="3" destOrd="0" presId="urn:microsoft.com/office/officeart/2009/3/layout/HorizontalOrganizationChart"/>
    <dgm:cxn modelId="{478B3465-C6B8-4C8F-A1DE-F3B7E1FCB107}" type="presParOf" srcId="{336091E4-0F04-4283-8EAC-9DA39BBA0E24}" destId="{D97CB3B2-3435-44BE-A450-50034708BA73}" srcOrd="0" destOrd="0" presId="urn:microsoft.com/office/officeart/2009/3/layout/HorizontalOrganizationChart"/>
    <dgm:cxn modelId="{DE56F5D0-9D6A-4590-A100-518C185FAB1F}" type="presParOf" srcId="{D97CB3B2-3435-44BE-A450-50034708BA73}" destId="{7E1A9684-8890-42D1-83AF-DEEFA37E5E34}" srcOrd="0" destOrd="0" presId="urn:microsoft.com/office/officeart/2009/3/layout/HorizontalOrganizationChart"/>
    <dgm:cxn modelId="{33AF2710-01FF-4D40-80F6-75B46486A10F}" type="presParOf" srcId="{D97CB3B2-3435-44BE-A450-50034708BA73}" destId="{9AAAE595-CAD2-4869-9F04-1286989354AB}" srcOrd="1" destOrd="0" presId="urn:microsoft.com/office/officeart/2009/3/layout/HorizontalOrganizationChart"/>
    <dgm:cxn modelId="{8BFF8B97-C5C4-4D2C-A429-3F69051BBE11}" type="presParOf" srcId="{336091E4-0F04-4283-8EAC-9DA39BBA0E24}" destId="{44B55EED-80CB-4386-8569-1CB2D31C3F78}" srcOrd="1" destOrd="0" presId="urn:microsoft.com/office/officeart/2009/3/layout/HorizontalOrganizationChart"/>
    <dgm:cxn modelId="{2A0BFE97-1195-4ABE-BFF7-927BCE860C74}" type="presParOf" srcId="{336091E4-0F04-4283-8EAC-9DA39BBA0E24}" destId="{426C8E75-D11D-49F5-8D16-FEE836C3F0DF}" srcOrd="2" destOrd="0" presId="urn:microsoft.com/office/officeart/2009/3/layout/HorizontalOrganizationChart"/>
    <dgm:cxn modelId="{BCF53531-51BD-4CD4-817C-9B7EB39EE4E7}" type="presParOf" srcId="{87980617-0AD4-44AA-BD06-E5076AC5C580}" destId="{C8D7A41A-9F83-4EE7-92CD-CB4644AFFFE3}" srcOrd="4" destOrd="0" presId="urn:microsoft.com/office/officeart/2009/3/layout/HorizontalOrganizationChart"/>
    <dgm:cxn modelId="{F7DE2AF0-6631-4360-8169-0FFD60FCF76D}" type="presParOf" srcId="{87980617-0AD4-44AA-BD06-E5076AC5C580}" destId="{A5B52B66-485D-4E6C-B154-F2FB06145031}" srcOrd="5" destOrd="0" presId="urn:microsoft.com/office/officeart/2009/3/layout/HorizontalOrganizationChart"/>
    <dgm:cxn modelId="{6967971C-25B5-4422-AAC6-5F259B968DF4}" type="presParOf" srcId="{A5B52B66-485D-4E6C-B154-F2FB06145031}" destId="{28CC38AE-872A-4707-9D4E-0799060716BA}" srcOrd="0" destOrd="0" presId="urn:microsoft.com/office/officeart/2009/3/layout/HorizontalOrganizationChart"/>
    <dgm:cxn modelId="{CC541D2B-77AB-42EF-BBDB-3870CBB98FB8}" type="presParOf" srcId="{28CC38AE-872A-4707-9D4E-0799060716BA}" destId="{73DD6A3F-E1AE-4B65-9FA2-5F4351A8584E}" srcOrd="0" destOrd="0" presId="urn:microsoft.com/office/officeart/2009/3/layout/HorizontalOrganizationChart"/>
    <dgm:cxn modelId="{05CDFE98-D356-47C1-80B6-4A861816845F}" type="presParOf" srcId="{28CC38AE-872A-4707-9D4E-0799060716BA}" destId="{1F3BE481-FE22-4E2E-B677-600437DA4382}" srcOrd="1" destOrd="0" presId="urn:microsoft.com/office/officeart/2009/3/layout/HorizontalOrganizationChart"/>
    <dgm:cxn modelId="{21BC8517-584E-4116-AA7D-EF60A5D5A2E5}" type="presParOf" srcId="{A5B52B66-485D-4E6C-B154-F2FB06145031}" destId="{E1534449-7C7C-41D8-8DC7-8A7747C3989A}" srcOrd="1" destOrd="0" presId="urn:microsoft.com/office/officeart/2009/3/layout/HorizontalOrganizationChart"/>
    <dgm:cxn modelId="{3FE87B4F-F2CC-4E9D-9703-B761720B3DD7}" type="presParOf" srcId="{A5B52B66-485D-4E6C-B154-F2FB06145031}" destId="{C28B1973-4BA0-48F5-8123-45817A1D683F}" srcOrd="2" destOrd="0" presId="urn:microsoft.com/office/officeart/2009/3/layout/HorizontalOrganizationChart"/>
    <dgm:cxn modelId="{2F2A69C9-FCD2-4F14-A33A-D8DEEDECFBE6}" type="presParOf" srcId="{87980617-0AD4-44AA-BD06-E5076AC5C580}" destId="{DD9AC0B9-4D3B-49FF-8BC1-696F854F6893}" srcOrd="6" destOrd="0" presId="urn:microsoft.com/office/officeart/2009/3/layout/HorizontalOrganizationChart"/>
    <dgm:cxn modelId="{3196963A-43F2-4A8C-AE51-39F2C93BA51B}" type="presParOf" srcId="{87980617-0AD4-44AA-BD06-E5076AC5C580}" destId="{67736B3C-19BE-441E-97DD-9525671F5859}" srcOrd="7" destOrd="0" presId="urn:microsoft.com/office/officeart/2009/3/layout/HorizontalOrganizationChart"/>
    <dgm:cxn modelId="{AC8D8101-413E-4C19-82B1-717711F7FE51}" type="presParOf" srcId="{67736B3C-19BE-441E-97DD-9525671F5859}" destId="{3D23AA57-8FDA-4208-A016-9A61E28F1405}" srcOrd="0" destOrd="0" presId="urn:microsoft.com/office/officeart/2009/3/layout/HorizontalOrganizationChart"/>
    <dgm:cxn modelId="{F214CCC3-4C95-4D83-90A7-AF117A3BEAB6}" type="presParOf" srcId="{3D23AA57-8FDA-4208-A016-9A61E28F1405}" destId="{28EEE597-85C1-4419-9A1A-D3BDE1FD950C}" srcOrd="0" destOrd="0" presId="urn:microsoft.com/office/officeart/2009/3/layout/HorizontalOrganizationChart"/>
    <dgm:cxn modelId="{741473DD-D0C5-4514-B221-57C871C813A9}" type="presParOf" srcId="{3D23AA57-8FDA-4208-A016-9A61E28F1405}" destId="{2A1729C8-1A36-41E0-9EE8-E4ADD866EABB}" srcOrd="1" destOrd="0" presId="urn:microsoft.com/office/officeart/2009/3/layout/HorizontalOrganizationChart"/>
    <dgm:cxn modelId="{25A230B0-83DA-4838-A49E-CE1A7F7AF923}" type="presParOf" srcId="{67736B3C-19BE-441E-97DD-9525671F5859}" destId="{7BBD4D23-2BD0-4EB5-BAA2-4DB50B3554B9}" srcOrd="1" destOrd="0" presId="urn:microsoft.com/office/officeart/2009/3/layout/HorizontalOrganizationChart"/>
    <dgm:cxn modelId="{E943B741-6CE9-4FF9-8394-0D2CF2687981}" type="presParOf" srcId="{67736B3C-19BE-441E-97DD-9525671F5859}" destId="{40EF47FE-70E1-4409-B49B-822538F0E67E}" srcOrd="2" destOrd="0" presId="urn:microsoft.com/office/officeart/2009/3/layout/HorizontalOrganizationChart"/>
    <dgm:cxn modelId="{40D7D089-6B0A-48CD-8C3A-A3963B4CFFDE}" type="presParOf" srcId="{87980617-0AD4-44AA-BD06-E5076AC5C580}" destId="{A81EC095-CD56-4A39-99F6-F632E32E17A2}" srcOrd="8" destOrd="0" presId="urn:microsoft.com/office/officeart/2009/3/layout/HorizontalOrganizationChart"/>
    <dgm:cxn modelId="{1342809C-94B7-4D56-A90A-63E0992E05B2}" type="presParOf" srcId="{87980617-0AD4-44AA-BD06-E5076AC5C580}" destId="{41F37CC0-8603-441A-A6BF-094E7A318898}" srcOrd="9" destOrd="0" presId="urn:microsoft.com/office/officeart/2009/3/layout/HorizontalOrganizationChart"/>
    <dgm:cxn modelId="{01971308-2DBB-479E-8A09-BFB5A3AF82BD}" type="presParOf" srcId="{41F37CC0-8603-441A-A6BF-094E7A318898}" destId="{B2128CD5-A070-49DB-943C-8EB8E16FB3CB}" srcOrd="0" destOrd="0" presId="urn:microsoft.com/office/officeart/2009/3/layout/HorizontalOrganizationChart"/>
    <dgm:cxn modelId="{C68772A4-813D-461B-B6FE-CFFF8BC67875}" type="presParOf" srcId="{B2128CD5-A070-49DB-943C-8EB8E16FB3CB}" destId="{0076FD68-6BE2-4224-B28B-FA493AAB7021}" srcOrd="0" destOrd="0" presId="urn:microsoft.com/office/officeart/2009/3/layout/HorizontalOrganizationChart"/>
    <dgm:cxn modelId="{8C9A1828-5F42-4D13-8768-4A662A5BB497}" type="presParOf" srcId="{B2128CD5-A070-49DB-943C-8EB8E16FB3CB}" destId="{CCFB42B6-9BD5-4912-92FD-EB9D0DF50A83}" srcOrd="1" destOrd="0" presId="urn:microsoft.com/office/officeart/2009/3/layout/HorizontalOrganizationChart"/>
    <dgm:cxn modelId="{84521F6C-AD31-4064-B608-3964FABB2AD0}" type="presParOf" srcId="{41F37CC0-8603-441A-A6BF-094E7A318898}" destId="{EA8CCE50-097C-4DD2-B344-C9DD0E21F59A}" srcOrd="1" destOrd="0" presId="urn:microsoft.com/office/officeart/2009/3/layout/HorizontalOrganizationChart"/>
    <dgm:cxn modelId="{F2CB51FA-E739-4ACF-94BF-566A416928B0}" type="presParOf" srcId="{41F37CC0-8603-441A-A6BF-094E7A318898}" destId="{43A5AE77-8EF9-4DCB-A37D-0769D1AB65EA}" srcOrd="2" destOrd="0" presId="urn:microsoft.com/office/officeart/2009/3/layout/HorizontalOrganizationChart"/>
    <dgm:cxn modelId="{50B4AA65-CE62-422E-B300-FE4B51B03AC3}" type="presParOf" srcId="{2B7F2CBE-6286-421D-BC1D-C472499083B4}" destId="{52FD1D66-5472-444F-B850-8B713AFD7DDA}" srcOrd="2" destOrd="0" presId="urn:microsoft.com/office/officeart/2009/3/layout/HorizontalOrganizationChart"/>
    <dgm:cxn modelId="{691D9E59-4C72-4FD2-87E9-7F6A73DB82D6}" type="presParOf" srcId="{8E108B1E-09A5-40FC-8E58-03BE158C86FC}" destId="{21CE04D7-BFB1-4E3A-8A2F-7821425E8A9C}" srcOrd="1" destOrd="0" presId="urn:microsoft.com/office/officeart/2009/3/layout/HorizontalOrganizationChart"/>
    <dgm:cxn modelId="{413867DE-DE6C-438C-B689-746B0BE89857}" type="presParOf" srcId="{21CE04D7-BFB1-4E3A-8A2F-7821425E8A9C}" destId="{403B682F-7DE2-4963-92BF-800DAAD954A1}" srcOrd="0" destOrd="0" presId="urn:microsoft.com/office/officeart/2009/3/layout/HorizontalOrganizationChart"/>
    <dgm:cxn modelId="{8568A4E2-9AF9-43ED-8812-E97A0EDD528C}" type="presParOf" srcId="{403B682F-7DE2-4963-92BF-800DAAD954A1}" destId="{D0BF3979-BA8B-4FCC-9928-1D41C0FAB990}" srcOrd="0" destOrd="0" presId="urn:microsoft.com/office/officeart/2009/3/layout/HorizontalOrganizationChart"/>
    <dgm:cxn modelId="{9ED66A3A-1137-4ECC-8DE9-E693EE9F057F}" type="presParOf" srcId="{403B682F-7DE2-4963-92BF-800DAAD954A1}" destId="{D8B88FFF-E506-44B5-83F2-9EBB8054B9FD}" srcOrd="1" destOrd="0" presId="urn:microsoft.com/office/officeart/2009/3/layout/HorizontalOrganizationChart"/>
    <dgm:cxn modelId="{F6E6C538-97E9-4E61-B4A7-14A5E90CBD0B}" type="presParOf" srcId="{21CE04D7-BFB1-4E3A-8A2F-7821425E8A9C}" destId="{C77CCC44-EE5E-4D29-B527-33510CAE623B}" srcOrd="1" destOrd="0" presId="urn:microsoft.com/office/officeart/2009/3/layout/HorizontalOrganizationChart"/>
    <dgm:cxn modelId="{FF917E56-24E5-4122-9B91-08CC40AEB46E}" type="presParOf" srcId="{C77CCC44-EE5E-4D29-B527-33510CAE623B}" destId="{B081A1A5-8F29-435A-9CEC-3D5DDF3A16F6}" srcOrd="0" destOrd="0" presId="urn:microsoft.com/office/officeart/2009/3/layout/HorizontalOrganizationChart"/>
    <dgm:cxn modelId="{B562875D-73F0-445B-9F8C-83353F124B45}" type="presParOf" srcId="{C77CCC44-EE5E-4D29-B527-33510CAE623B}" destId="{F821D1D7-1CCB-483F-9CA0-56FCFD255D8B}" srcOrd="1" destOrd="0" presId="urn:microsoft.com/office/officeart/2009/3/layout/HorizontalOrganizationChart"/>
    <dgm:cxn modelId="{363D97DF-3FD1-4495-8C46-8AE0C713EC84}" type="presParOf" srcId="{F821D1D7-1CCB-483F-9CA0-56FCFD255D8B}" destId="{BCD0C3E6-4163-4260-A2EC-175969B191E9}" srcOrd="0" destOrd="0" presId="urn:microsoft.com/office/officeart/2009/3/layout/HorizontalOrganizationChart"/>
    <dgm:cxn modelId="{E2719A03-F59F-4EE2-951C-1D86A3275881}" type="presParOf" srcId="{BCD0C3E6-4163-4260-A2EC-175969B191E9}" destId="{E73EE1FF-0B58-4031-ABD6-0BB3B4CD0FB3}" srcOrd="0" destOrd="0" presId="urn:microsoft.com/office/officeart/2009/3/layout/HorizontalOrganizationChart"/>
    <dgm:cxn modelId="{3A099F94-0EAF-4ABD-92E3-9646EE7F9F27}" type="presParOf" srcId="{BCD0C3E6-4163-4260-A2EC-175969B191E9}" destId="{8B7DAB9D-2853-42EC-A6B6-900D4AEBE23D}" srcOrd="1" destOrd="0" presId="urn:microsoft.com/office/officeart/2009/3/layout/HorizontalOrganizationChart"/>
    <dgm:cxn modelId="{516078B5-F2A7-409D-BFEC-5E71D18F8A05}" type="presParOf" srcId="{F821D1D7-1CCB-483F-9CA0-56FCFD255D8B}" destId="{4CFEBB07-B0E6-466E-8956-50EBDF5E8B2D}" srcOrd="1" destOrd="0" presId="urn:microsoft.com/office/officeart/2009/3/layout/HorizontalOrganizationChart"/>
    <dgm:cxn modelId="{AFE11B0F-5DBA-45DF-B789-A858F7B09603}" type="presParOf" srcId="{F821D1D7-1CCB-483F-9CA0-56FCFD255D8B}" destId="{CAF3D690-D155-4B9B-A26A-2C48C28D79FE}" srcOrd="2" destOrd="0" presId="urn:microsoft.com/office/officeart/2009/3/layout/HorizontalOrganizationChart"/>
    <dgm:cxn modelId="{25353EC4-4238-4AF9-A0EC-08DCD0078966}" type="presParOf" srcId="{C77CCC44-EE5E-4D29-B527-33510CAE623B}" destId="{B04B24CD-9C4A-4A38-9047-C43242210E26}" srcOrd="2" destOrd="0" presId="urn:microsoft.com/office/officeart/2009/3/layout/HorizontalOrganizationChart"/>
    <dgm:cxn modelId="{D17A89E0-1320-4AC2-9813-35152C194622}" type="presParOf" srcId="{C77CCC44-EE5E-4D29-B527-33510CAE623B}" destId="{BA6162D2-2F10-4285-8DF8-11D85C32A84C}" srcOrd="3" destOrd="0" presId="urn:microsoft.com/office/officeart/2009/3/layout/HorizontalOrganizationChart"/>
    <dgm:cxn modelId="{B8B92386-A323-4BE6-8CCD-CD2204AD306B}" type="presParOf" srcId="{BA6162D2-2F10-4285-8DF8-11D85C32A84C}" destId="{CCD0208D-A66C-4396-BC15-34EE55550429}" srcOrd="0" destOrd="0" presId="urn:microsoft.com/office/officeart/2009/3/layout/HorizontalOrganizationChart"/>
    <dgm:cxn modelId="{AC2F5CF2-D4DD-4D16-BF31-F46E3A447A36}" type="presParOf" srcId="{CCD0208D-A66C-4396-BC15-34EE55550429}" destId="{41551A1E-B390-4BEF-BCB9-E2B70A49B55B}" srcOrd="0" destOrd="0" presId="urn:microsoft.com/office/officeart/2009/3/layout/HorizontalOrganizationChart"/>
    <dgm:cxn modelId="{3DDAB5DF-B43C-4BD6-B1A7-274C8405F7FE}" type="presParOf" srcId="{CCD0208D-A66C-4396-BC15-34EE55550429}" destId="{90DAE334-B4D8-4DFA-983F-D4F5E8ED8595}" srcOrd="1" destOrd="0" presId="urn:microsoft.com/office/officeart/2009/3/layout/HorizontalOrganizationChart"/>
    <dgm:cxn modelId="{5B9FEE60-303E-4234-AF3F-3C1DCFE1F668}" type="presParOf" srcId="{BA6162D2-2F10-4285-8DF8-11D85C32A84C}" destId="{05082959-A4FD-4592-8EC3-1A5434C16F5A}" srcOrd="1" destOrd="0" presId="urn:microsoft.com/office/officeart/2009/3/layout/HorizontalOrganizationChart"/>
    <dgm:cxn modelId="{CAF9C0F3-228D-475B-9B3C-5D48C3604838}" type="presParOf" srcId="{BA6162D2-2F10-4285-8DF8-11D85C32A84C}" destId="{A8A12BBF-7C0E-4454-911C-A9C3C98056EB}" srcOrd="2" destOrd="0" presId="urn:microsoft.com/office/officeart/2009/3/layout/HorizontalOrganizationChart"/>
    <dgm:cxn modelId="{08815659-7D39-45AB-A50B-528D57C844F0}" type="presParOf" srcId="{C77CCC44-EE5E-4D29-B527-33510CAE623B}" destId="{BF296540-02A6-4980-8573-0C510DFA926F}" srcOrd="4" destOrd="0" presId="urn:microsoft.com/office/officeart/2009/3/layout/HorizontalOrganizationChart"/>
    <dgm:cxn modelId="{5858E071-D96E-42C3-A0AD-722775E6AA78}" type="presParOf" srcId="{C77CCC44-EE5E-4D29-B527-33510CAE623B}" destId="{78696940-E60D-47B4-8DD8-DF18C5FD22AC}" srcOrd="5" destOrd="0" presId="urn:microsoft.com/office/officeart/2009/3/layout/HorizontalOrganizationChart"/>
    <dgm:cxn modelId="{B24E9CF5-EEDE-4261-B075-1DE3C2D61E62}" type="presParOf" srcId="{78696940-E60D-47B4-8DD8-DF18C5FD22AC}" destId="{158D68AD-3B72-4256-9426-31BCFF1ADBB8}" srcOrd="0" destOrd="0" presId="urn:microsoft.com/office/officeart/2009/3/layout/HorizontalOrganizationChart"/>
    <dgm:cxn modelId="{0181966F-1A1C-4940-9A55-3E239B3B41AB}" type="presParOf" srcId="{158D68AD-3B72-4256-9426-31BCFF1ADBB8}" destId="{C833E78F-5219-431F-962E-3A80BC4FF0AA}" srcOrd="0" destOrd="0" presId="urn:microsoft.com/office/officeart/2009/3/layout/HorizontalOrganizationChart"/>
    <dgm:cxn modelId="{44C86083-DE2E-45DA-9417-1B10D5A7A380}" type="presParOf" srcId="{158D68AD-3B72-4256-9426-31BCFF1ADBB8}" destId="{A47D7F89-9B25-42F7-9243-32BAFF3F22F5}" srcOrd="1" destOrd="0" presId="urn:microsoft.com/office/officeart/2009/3/layout/HorizontalOrganizationChart"/>
    <dgm:cxn modelId="{6E6E70C2-6698-4FD5-A429-171A1C28BC30}" type="presParOf" srcId="{78696940-E60D-47B4-8DD8-DF18C5FD22AC}" destId="{9B9C9763-A6C6-4D24-A179-B8A16551291A}" srcOrd="1" destOrd="0" presId="urn:microsoft.com/office/officeart/2009/3/layout/HorizontalOrganizationChart"/>
    <dgm:cxn modelId="{6687399D-5489-4F48-BB99-F89422A3BF36}" type="presParOf" srcId="{78696940-E60D-47B4-8DD8-DF18C5FD22AC}" destId="{7A76A1C8-4570-425D-BA11-4EAD2CB7D06D}" srcOrd="2" destOrd="0" presId="urn:microsoft.com/office/officeart/2009/3/layout/HorizontalOrganizationChart"/>
    <dgm:cxn modelId="{B94A1AF2-9977-4840-B7EC-3D90809A5826}" type="presParOf" srcId="{C77CCC44-EE5E-4D29-B527-33510CAE623B}" destId="{526796FC-4CFE-4035-B5D9-1478D7E07976}" srcOrd="6" destOrd="0" presId="urn:microsoft.com/office/officeart/2009/3/layout/HorizontalOrganizationChart"/>
    <dgm:cxn modelId="{4F65B567-BFFC-4AE4-AA7C-BF2C2A8518C6}" type="presParOf" srcId="{C77CCC44-EE5E-4D29-B527-33510CAE623B}" destId="{5E5C35B2-C6CE-4A6A-BB30-02CEF65B5CBC}" srcOrd="7" destOrd="0" presId="urn:microsoft.com/office/officeart/2009/3/layout/HorizontalOrganizationChart"/>
    <dgm:cxn modelId="{8D8EDC5F-7959-4BC8-A072-D3B8155F598D}" type="presParOf" srcId="{5E5C35B2-C6CE-4A6A-BB30-02CEF65B5CBC}" destId="{58599E98-5F5E-429E-863B-C25DAA7DD99D}" srcOrd="0" destOrd="0" presId="urn:microsoft.com/office/officeart/2009/3/layout/HorizontalOrganizationChart"/>
    <dgm:cxn modelId="{DE7F45B5-4C5F-4433-8BE3-A52B6705BA9C}" type="presParOf" srcId="{58599E98-5F5E-429E-863B-C25DAA7DD99D}" destId="{78FC70E1-0CC7-428D-A5F2-1D82E6AD9AB0}" srcOrd="0" destOrd="0" presId="urn:microsoft.com/office/officeart/2009/3/layout/HorizontalOrganizationChart"/>
    <dgm:cxn modelId="{71EB07F4-F949-47AD-9187-E2A21CAAE50F}" type="presParOf" srcId="{58599E98-5F5E-429E-863B-C25DAA7DD99D}" destId="{1D4A1880-2917-468B-AF4E-434010704BBE}" srcOrd="1" destOrd="0" presId="urn:microsoft.com/office/officeart/2009/3/layout/HorizontalOrganizationChart"/>
    <dgm:cxn modelId="{EE84EF6D-F75B-4C28-9FB3-B3B2645F63BB}" type="presParOf" srcId="{5E5C35B2-C6CE-4A6A-BB30-02CEF65B5CBC}" destId="{197D43E2-C3F8-48CE-83EA-3A25D8564A04}" srcOrd="1" destOrd="0" presId="urn:microsoft.com/office/officeart/2009/3/layout/HorizontalOrganizationChart"/>
    <dgm:cxn modelId="{AC434D4C-8CB4-47C9-A59E-6D68B2D90C62}" type="presParOf" srcId="{5E5C35B2-C6CE-4A6A-BB30-02CEF65B5CBC}" destId="{CC0AB6EE-A69E-4498-AEF5-1E70353485DA}" srcOrd="2" destOrd="0" presId="urn:microsoft.com/office/officeart/2009/3/layout/HorizontalOrganizationChart"/>
    <dgm:cxn modelId="{16B119B3-7AD7-45E9-B084-59A5136C8650}" type="presParOf" srcId="{C77CCC44-EE5E-4D29-B527-33510CAE623B}" destId="{4990CCBF-DB34-4A8A-AC82-C94E1CCADC77}" srcOrd="8" destOrd="0" presId="urn:microsoft.com/office/officeart/2009/3/layout/HorizontalOrganizationChart"/>
    <dgm:cxn modelId="{896DE7BC-68AB-4651-AFA6-CDC684E22437}" type="presParOf" srcId="{C77CCC44-EE5E-4D29-B527-33510CAE623B}" destId="{9DF25CBE-4655-4A1D-82C0-A82F26493A7D}" srcOrd="9" destOrd="0" presId="urn:microsoft.com/office/officeart/2009/3/layout/HorizontalOrganizationChart"/>
    <dgm:cxn modelId="{27499B42-27EB-4E5A-A053-1144891C0BF6}" type="presParOf" srcId="{9DF25CBE-4655-4A1D-82C0-A82F26493A7D}" destId="{64D48DC1-529C-44B1-A8C3-0C1177F8E8A9}" srcOrd="0" destOrd="0" presId="urn:microsoft.com/office/officeart/2009/3/layout/HorizontalOrganizationChart"/>
    <dgm:cxn modelId="{29261F23-C3DD-4C42-AB59-34FAD60033A9}" type="presParOf" srcId="{64D48DC1-529C-44B1-A8C3-0C1177F8E8A9}" destId="{45528514-66FB-4F8D-9D02-84EE457D70F4}" srcOrd="0" destOrd="0" presId="urn:microsoft.com/office/officeart/2009/3/layout/HorizontalOrganizationChart"/>
    <dgm:cxn modelId="{65C1FD71-A97E-46DC-BBCD-047551028643}" type="presParOf" srcId="{64D48DC1-529C-44B1-A8C3-0C1177F8E8A9}" destId="{593CB571-6C56-4985-94BA-56AEF150E53D}" srcOrd="1" destOrd="0" presId="urn:microsoft.com/office/officeart/2009/3/layout/HorizontalOrganizationChart"/>
    <dgm:cxn modelId="{05C2FC4B-B70B-43A6-8A44-22E15AF73C5A}" type="presParOf" srcId="{9DF25CBE-4655-4A1D-82C0-A82F26493A7D}" destId="{755549CB-6789-4DAB-8EC8-430AF39FEA94}" srcOrd="1" destOrd="0" presId="urn:microsoft.com/office/officeart/2009/3/layout/HorizontalOrganizationChart"/>
    <dgm:cxn modelId="{49AEE1DB-81E8-40A9-ACDF-C33C778394EF}" type="presParOf" srcId="{9DF25CBE-4655-4A1D-82C0-A82F26493A7D}" destId="{1F34474D-5EF7-4F5F-A735-EA7EA3C0883E}" srcOrd="2" destOrd="0" presId="urn:microsoft.com/office/officeart/2009/3/layout/HorizontalOrganizationChart"/>
    <dgm:cxn modelId="{31CD0EC4-BA00-4690-8D4E-3F9BBF741D48}" type="presParOf" srcId="{21CE04D7-BFB1-4E3A-8A2F-7821425E8A9C}" destId="{1CE4A819-2FE8-4650-A144-A9C71DFD55C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5E8E94-BCE9-4DA9-AC38-D4FBB1247987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9B14D5C-1EF9-48E9-97AF-49F20AF9FC07}">
      <dgm:prSet phldrT="[Texto]" custT="1"/>
      <dgm:spPr/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Atenas: centro cultural (polis).</a:t>
          </a:r>
        </a:p>
      </dgm:t>
    </dgm:pt>
    <dgm:pt modelId="{7B92617D-9E8E-439C-98CF-816C4775AC3C}" type="parTrans" cxnId="{05AF19A3-DFC4-4553-A5A8-9C9536A6EDDC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245DEB4E-C92A-4366-A64F-4B6537476EB2}" type="sibTrans" cxnId="{05AF19A3-DFC4-4553-A5A8-9C9536A6EDDC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B6CBDE0D-E6EB-41AB-8440-ACB068B79730}">
      <dgm:prSet phldrT="[Texto]" custT="1"/>
      <dgm:spPr/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Sócrates: método socrático.</a:t>
          </a:r>
        </a:p>
      </dgm:t>
    </dgm:pt>
    <dgm:pt modelId="{B69D9520-1F29-45F5-ADB3-249A3F665E45}" type="parTrans" cxnId="{1DC64493-BDA7-42E8-8501-3AE476EFBFBF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1F8424A8-BC91-421E-974D-F0D6EE620D9E}" type="sibTrans" cxnId="{1DC64493-BDA7-42E8-8501-3AE476EFBFBF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7B11ABA2-7563-489E-94EB-4C637D807FAF}">
      <dgm:prSet phldrT="[Texto]" custT="1"/>
      <dgm:spPr/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Platón: ideas inmutables y eternas.</a:t>
          </a:r>
        </a:p>
      </dgm:t>
    </dgm:pt>
    <dgm:pt modelId="{32D651CC-7D88-4FA7-B615-06F009EDEA68}" type="parTrans" cxnId="{967CAE9F-A544-4059-B9B2-0AA95237A8FC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985E8D8F-350C-45A1-97F8-48984BE67B26}" type="sibTrans" cxnId="{967CAE9F-A544-4059-B9B2-0AA95237A8FC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383406BF-4332-460E-9CC5-23DA98BC3BFB}">
      <dgm:prSet phldrT="[Texto]" custT="1"/>
      <dgm:spPr/>
      <dgm:t>
        <a:bodyPr/>
        <a:lstStyle/>
        <a:p>
          <a:pPr algn="ctr"/>
          <a:r>
            <a:rPr lang="es-CO" sz="1800" b="1" dirty="0">
              <a:solidFill>
                <a:schemeClr val="tx1"/>
              </a:solidFill>
            </a:rPr>
            <a:t>Aristóteles: realismo.</a:t>
          </a:r>
        </a:p>
      </dgm:t>
    </dgm:pt>
    <dgm:pt modelId="{ADCD3A82-D98D-4D67-AC30-B2AD5864A0AF}" type="parTrans" cxnId="{773119E4-D4BA-4D24-9609-A67F92DC6A55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9E34F444-C77C-4CCB-87E3-E2F390B57E9D}" type="sibTrans" cxnId="{773119E4-D4BA-4D24-9609-A67F92DC6A55}">
      <dgm:prSet/>
      <dgm:spPr/>
      <dgm:t>
        <a:bodyPr/>
        <a:lstStyle/>
        <a:p>
          <a:pPr algn="ctr"/>
          <a:endParaRPr lang="es-CO" sz="1800" b="1">
            <a:solidFill>
              <a:schemeClr val="tx1"/>
            </a:solidFill>
          </a:endParaRPr>
        </a:p>
      </dgm:t>
    </dgm:pt>
    <dgm:pt modelId="{920264E2-D5AA-4CD6-8574-F2205207C22E}" type="pres">
      <dgm:prSet presAssocID="{865E8E94-BCE9-4DA9-AC38-D4FBB12479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F1B6A0E-FEDB-49E9-9E7E-962F9ED7D2D1}" type="pres">
      <dgm:prSet presAssocID="{D9B14D5C-1EF9-48E9-97AF-49F20AF9FC07}" presName="parentText" presStyleLbl="node1" presStyleIdx="0" presStyleCnt="4" custScaleY="43947" custLinFactNeighborY="-305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C39D43-84D2-4DFF-B1E5-BE032804E956}" type="pres">
      <dgm:prSet presAssocID="{245DEB4E-C92A-4366-A64F-4B6537476EB2}" presName="spacer" presStyleCnt="0"/>
      <dgm:spPr/>
    </dgm:pt>
    <dgm:pt modelId="{426CBB8F-22AA-467D-B8B0-9876FCD6147C}" type="pres">
      <dgm:prSet presAssocID="{B6CBDE0D-E6EB-41AB-8440-ACB068B79730}" presName="parentText" presStyleLbl="node1" presStyleIdx="1" presStyleCnt="4" custScaleY="43947" custLinFactNeighborY="-305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F64063-CDD0-4002-BD0D-3B5F100B1A20}" type="pres">
      <dgm:prSet presAssocID="{1F8424A8-BC91-421E-974D-F0D6EE620D9E}" presName="spacer" presStyleCnt="0"/>
      <dgm:spPr/>
    </dgm:pt>
    <dgm:pt modelId="{1200675B-F501-4C53-9862-BAFC5094ACE4}" type="pres">
      <dgm:prSet presAssocID="{7B11ABA2-7563-489E-94EB-4C637D807FAF}" presName="parentText" presStyleLbl="node1" presStyleIdx="2" presStyleCnt="4" custScaleY="4394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4CCD17-6575-42CB-BAC3-0E92F662A5BD}" type="pres">
      <dgm:prSet presAssocID="{985E8D8F-350C-45A1-97F8-48984BE67B26}" presName="spacer" presStyleCnt="0"/>
      <dgm:spPr/>
    </dgm:pt>
    <dgm:pt modelId="{2AB5C25F-47CA-4709-B8C7-9A7CAD453856}" type="pres">
      <dgm:prSet presAssocID="{383406BF-4332-460E-9CC5-23DA98BC3BFB}" presName="parentText" presStyleLbl="node1" presStyleIdx="3" presStyleCnt="4" custScaleY="4394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C71C27-7049-4A24-8A68-4DE976494692}" type="presOf" srcId="{7B11ABA2-7563-489E-94EB-4C637D807FAF}" destId="{1200675B-F501-4C53-9862-BAFC5094ACE4}" srcOrd="0" destOrd="0" presId="urn:microsoft.com/office/officeart/2005/8/layout/vList2"/>
    <dgm:cxn modelId="{1DC64493-BDA7-42E8-8501-3AE476EFBFBF}" srcId="{865E8E94-BCE9-4DA9-AC38-D4FBB1247987}" destId="{B6CBDE0D-E6EB-41AB-8440-ACB068B79730}" srcOrd="1" destOrd="0" parTransId="{B69D9520-1F29-45F5-ADB3-249A3F665E45}" sibTransId="{1F8424A8-BC91-421E-974D-F0D6EE620D9E}"/>
    <dgm:cxn modelId="{F8E4E7DF-87C1-4DDB-B720-A27204B99929}" type="presOf" srcId="{383406BF-4332-460E-9CC5-23DA98BC3BFB}" destId="{2AB5C25F-47CA-4709-B8C7-9A7CAD453856}" srcOrd="0" destOrd="0" presId="urn:microsoft.com/office/officeart/2005/8/layout/vList2"/>
    <dgm:cxn modelId="{05AF19A3-DFC4-4553-A5A8-9C9536A6EDDC}" srcId="{865E8E94-BCE9-4DA9-AC38-D4FBB1247987}" destId="{D9B14D5C-1EF9-48E9-97AF-49F20AF9FC07}" srcOrd="0" destOrd="0" parTransId="{7B92617D-9E8E-439C-98CF-816C4775AC3C}" sibTransId="{245DEB4E-C92A-4366-A64F-4B6537476EB2}"/>
    <dgm:cxn modelId="{4433DE1F-6A7A-4C4E-9115-787A2C76D97D}" type="presOf" srcId="{D9B14D5C-1EF9-48E9-97AF-49F20AF9FC07}" destId="{FF1B6A0E-FEDB-49E9-9E7E-962F9ED7D2D1}" srcOrd="0" destOrd="0" presId="urn:microsoft.com/office/officeart/2005/8/layout/vList2"/>
    <dgm:cxn modelId="{967CAE9F-A544-4059-B9B2-0AA95237A8FC}" srcId="{865E8E94-BCE9-4DA9-AC38-D4FBB1247987}" destId="{7B11ABA2-7563-489E-94EB-4C637D807FAF}" srcOrd="2" destOrd="0" parTransId="{32D651CC-7D88-4FA7-B615-06F009EDEA68}" sibTransId="{985E8D8F-350C-45A1-97F8-48984BE67B26}"/>
    <dgm:cxn modelId="{263BB573-50EB-45C1-9BC5-84405CCA66B8}" type="presOf" srcId="{B6CBDE0D-E6EB-41AB-8440-ACB068B79730}" destId="{426CBB8F-22AA-467D-B8B0-9876FCD6147C}" srcOrd="0" destOrd="0" presId="urn:microsoft.com/office/officeart/2005/8/layout/vList2"/>
    <dgm:cxn modelId="{773119E4-D4BA-4D24-9609-A67F92DC6A55}" srcId="{865E8E94-BCE9-4DA9-AC38-D4FBB1247987}" destId="{383406BF-4332-460E-9CC5-23DA98BC3BFB}" srcOrd="3" destOrd="0" parTransId="{ADCD3A82-D98D-4D67-AC30-B2AD5864A0AF}" sibTransId="{9E34F444-C77C-4CCB-87E3-E2F390B57E9D}"/>
    <dgm:cxn modelId="{28911141-C711-49A7-9722-A35FADC0FB3C}" type="presOf" srcId="{865E8E94-BCE9-4DA9-AC38-D4FBB1247987}" destId="{920264E2-D5AA-4CD6-8574-F2205207C22E}" srcOrd="0" destOrd="0" presId="urn:microsoft.com/office/officeart/2005/8/layout/vList2"/>
    <dgm:cxn modelId="{736D457C-FC77-4FDB-A88D-F9DA9998E542}" type="presParOf" srcId="{920264E2-D5AA-4CD6-8574-F2205207C22E}" destId="{FF1B6A0E-FEDB-49E9-9E7E-962F9ED7D2D1}" srcOrd="0" destOrd="0" presId="urn:microsoft.com/office/officeart/2005/8/layout/vList2"/>
    <dgm:cxn modelId="{5BD376E7-85CA-491D-85B3-E82FA6FE4832}" type="presParOf" srcId="{920264E2-D5AA-4CD6-8574-F2205207C22E}" destId="{59C39D43-84D2-4DFF-B1E5-BE032804E956}" srcOrd="1" destOrd="0" presId="urn:microsoft.com/office/officeart/2005/8/layout/vList2"/>
    <dgm:cxn modelId="{0BAB0BF7-E8A5-495E-A8AE-504851629A93}" type="presParOf" srcId="{920264E2-D5AA-4CD6-8574-F2205207C22E}" destId="{426CBB8F-22AA-467D-B8B0-9876FCD6147C}" srcOrd="2" destOrd="0" presId="urn:microsoft.com/office/officeart/2005/8/layout/vList2"/>
    <dgm:cxn modelId="{27133E36-1D4B-499D-AC30-ADD40ECB23F0}" type="presParOf" srcId="{920264E2-D5AA-4CD6-8574-F2205207C22E}" destId="{EEF64063-CDD0-4002-BD0D-3B5F100B1A20}" srcOrd="3" destOrd="0" presId="urn:microsoft.com/office/officeart/2005/8/layout/vList2"/>
    <dgm:cxn modelId="{3C0D9977-DB93-4B62-838C-D7302F571B0F}" type="presParOf" srcId="{920264E2-D5AA-4CD6-8574-F2205207C22E}" destId="{1200675B-F501-4C53-9862-BAFC5094ACE4}" srcOrd="4" destOrd="0" presId="urn:microsoft.com/office/officeart/2005/8/layout/vList2"/>
    <dgm:cxn modelId="{E5654C01-494A-450C-9900-C6B993509737}" type="presParOf" srcId="{920264E2-D5AA-4CD6-8574-F2205207C22E}" destId="{E24CCD17-6575-42CB-BAC3-0E92F662A5BD}" srcOrd="5" destOrd="0" presId="urn:microsoft.com/office/officeart/2005/8/layout/vList2"/>
    <dgm:cxn modelId="{13A29384-B567-407D-8B4A-21C983A61BC0}" type="presParOf" srcId="{920264E2-D5AA-4CD6-8574-F2205207C22E}" destId="{2AB5C25F-47CA-4709-B8C7-9A7CAD4538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C76EE2-26C6-4E86-A6D6-7C1A16984EF3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BC2A9B-73FA-46C0-B8DA-6D280059D724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CO" sz="1800" b="1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 griego se hace universal.</a:t>
          </a:r>
          <a:endParaRPr lang="es-CO" sz="1800" b="1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E1A0A9C-7F5E-4623-B1CD-71536F5F8280}" type="parTrans" cxnId="{D72D7CAD-5A23-4D54-A775-0F373778C87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416348F-DF19-4162-9568-234E57C1CC34}" type="sibTrans" cxnId="{D72D7CAD-5A23-4D54-A775-0F373778C87A}">
      <dgm:prSet custT="1"/>
      <dgm:spPr>
        <a:xfrm>
          <a:off x="5843774" y="789100"/>
          <a:ext cx="702089" cy="702089"/>
        </a:xfrm>
      </dgm:spPr>
      <dgm:t>
        <a:bodyPr/>
        <a:lstStyle/>
        <a:p>
          <a:pPr>
            <a:buNone/>
          </a:pPr>
          <a:endParaRPr lang="en-US" sz="1800" b="1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484D203-2D31-4217-8583-EB8DCA317C28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CO" sz="1800" b="1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 la polis al mundo: la Felicidad.</a:t>
          </a:r>
          <a:endParaRPr lang="es-CO" sz="1800" b="1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D832908-BFE6-44AA-87E1-0BE579DF3F39}" type="parTrans" cxnId="{41D404AB-ACC4-4261-BFF3-CC9D6616BD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02839B5-489A-4031-A3F4-A46C85603580}" type="sibTrans" cxnId="{41D404AB-ACC4-4261-BFF3-CC9D6616BDE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9CDAE7-C7E7-4CF8-9BD6-48A501F6413A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CO" sz="1800" b="1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Cínicos: desprecio de la sociedad y retorno a lo natural.</a:t>
          </a:r>
          <a:endParaRPr lang="es-CO" sz="1800" b="1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50611DF-0FF3-47DD-BB63-CCC9081CEB4F}" type="parTrans" cxnId="{CCE7705E-A47F-4751-8D2E-AC0D81A629A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C1A658F-27C6-4501-9222-F3A8651076AC}" type="sibTrans" cxnId="{CCE7705E-A47F-4751-8D2E-AC0D81A629A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8A43AF9-B2F0-4786-9DAB-307A56456FAD}">
      <dgm:prSet custT="1"/>
      <dgm:spPr>
        <a:xfrm>
          <a:off x="0" y="0"/>
          <a:ext cx="6545863" cy="1080138"/>
        </a:xfrm>
      </dgm:spPr>
      <dgm:t>
        <a:bodyPr/>
        <a:lstStyle/>
        <a:p>
          <a:pPr rtl="0">
            <a:buNone/>
          </a:pPr>
          <a:r>
            <a:rPr lang="es-CO" sz="1800" b="1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romanos: Séneca y Marco Aurelio.</a:t>
          </a:r>
          <a:endParaRPr lang="es-CO" sz="1800" b="1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295921-ACD3-4050-A6D8-7B48671310BF}" type="parTrans" cxnId="{1B77E0C4-8C38-4B08-9EAC-339EC548DE6F}">
      <dgm:prSet/>
      <dgm:spPr/>
      <dgm:t>
        <a:bodyPr/>
        <a:lstStyle/>
        <a:p>
          <a:endParaRPr lang="es-CO"/>
        </a:p>
      </dgm:t>
    </dgm:pt>
    <dgm:pt modelId="{847F9D16-8EC2-47D8-822F-9A72D0CC18F2}" type="sibTrans" cxnId="{1B77E0C4-8C38-4B08-9EAC-339EC548DE6F}">
      <dgm:prSet/>
      <dgm:spPr/>
      <dgm:t>
        <a:bodyPr/>
        <a:lstStyle/>
        <a:p>
          <a:endParaRPr lang="es-CO"/>
        </a:p>
      </dgm:t>
    </dgm:pt>
    <dgm:pt modelId="{18C42139-68EA-4428-AA21-BA1F3CE4F078}" type="pres">
      <dgm:prSet presAssocID="{48C76EE2-26C6-4E86-A6D6-7C1A16984E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AB1B3163-E41B-43F6-A763-C77A4B21CD7C}" type="pres">
      <dgm:prSet presAssocID="{48C76EE2-26C6-4E86-A6D6-7C1A16984EF3}" presName="Name1" presStyleCnt="0"/>
      <dgm:spPr/>
      <dgm:t>
        <a:bodyPr/>
        <a:lstStyle/>
        <a:p>
          <a:endParaRPr lang="es-CO"/>
        </a:p>
      </dgm:t>
    </dgm:pt>
    <dgm:pt modelId="{D407F645-3C1C-4578-8745-7750133F0C88}" type="pres">
      <dgm:prSet presAssocID="{48C76EE2-26C6-4E86-A6D6-7C1A16984EF3}" presName="cycle" presStyleCnt="0"/>
      <dgm:spPr/>
      <dgm:t>
        <a:bodyPr/>
        <a:lstStyle/>
        <a:p>
          <a:endParaRPr lang="es-CO"/>
        </a:p>
      </dgm:t>
    </dgm:pt>
    <dgm:pt modelId="{E70F6D10-0771-4ABB-AEF6-5C1E6FEF5264}" type="pres">
      <dgm:prSet presAssocID="{48C76EE2-26C6-4E86-A6D6-7C1A16984EF3}" presName="srcNode" presStyleLbl="node1" presStyleIdx="0" presStyleCnt="4"/>
      <dgm:spPr/>
      <dgm:t>
        <a:bodyPr/>
        <a:lstStyle/>
        <a:p>
          <a:endParaRPr lang="es-CO"/>
        </a:p>
      </dgm:t>
    </dgm:pt>
    <dgm:pt modelId="{BA6821B9-74D4-42BC-9C6D-FDFD8C9C3381}" type="pres">
      <dgm:prSet presAssocID="{48C76EE2-26C6-4E86-A6D6-7C1A16984EF3}" presName="conn" presStyleLbl="parChTrans1D2" presStyleIdx="0" presStyleCnt="1"/>
      <dgm:spPr/>
      <dgm:t>
        <a:bodyPr/>
        <a:lstStyle/>
        <a:p>
          <a:endParaRPr lang="es-CO"/>
        </a:p>
      </dgm:t>
    </dgm:pt>
    <dgm:pt modelId="{43DDD12D-F419-4EAE-BDAC-5C9A10E8B92C}" type="pres">
      <dgm:prSet presAssocID="{48C76EE2-26C6-4E86-A6D6-7C1A16984EF3}" presName="extraNode" presStyleLbl="node1" presStyleIdx="0" presStyleCnt="4"/>
      <dgm:spPr/>
      <dgm:t>
        <a:bodyPr/>
        <a:lstStyle/>
        <a:p>
          <a:endParaRPr lang="es-CO"/>
        </a:p>
      </dgm:t>
    </dgm:pt>
    <dgm:pt modelId="{8B48D757-79A4-468C-92BD-89B924409AEF}" type="pres">
      <dgm:prSet presAssocID="{48C76EE2-26C6-4E86-A6D6-7C1A16984EF3}" presName="dstNode" presStyleLbl="node1" presStyleIdx="0" presStyleCnt="4"/>
      <dgm:spPr/>
      <dgm:t>
        <a:bodyPr/>
        <a:lstStyle/>
        <a:p>
          <a:endParaRPr lang="es-CO"/>
        </a:p>
      </dgm:t>
    </dgm:pt>
    <dgm:pt modelId="{8FA8759B-48AC-4647-A28B-390F816C2EB3}" type="pres">
      <dgm:prSet presAssocID="{7FBC2A9B-73FA-46C0-B8DA-6D280059D7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62BFA0-4B3B-4079-819F-4BF3BACA1790}" type="pres">
      <dgm:prSet presAssocID="{7FBC2A9B-73FA-46C0-B8DA-6D280059D724}" presName="accent_1" presStyleCnt="0"/>
      <dgm:spPr/>
      <dgm:t>
        <a:bodyPr/>
        <a:lstStyle/>
        <a:p>
          <a:endParaRPr lang="es-CO"/>
        </a:p>
      </dgm:t>
    </dgm:pt>
    <dgm:pt modelId="{B23950D9-333C-4A8E-AE5D-0CB276B4611F}" type="pres">
      <dgm:prSet presAssocID="{7FBC2A9B-73FA-46C0-B8DA-6D280059D724}" presName="accentRepeatNode" presStyleLbl="solidFgAcc1" presStyleIdx="0" presStyleCnt="4"/>
      <dgm:spPr/>
      <dgm:t>
        <a:bodyPr/>
        <a:lstStyle/>
        <a:p>
          <a:endParaRPr lang="es-CO"/>
        </a:p>
      </dgm:t>
    </dgm:pt>
    <dgm:pt modelId="{F95F07AB-CCAE-43B9-B4E5-D595CD9434C1}" type="pres">
      <dgm:prSet presAssocID="{F484D203-2D31-4217-8583-EB8DCA317C2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66FCCF-3D0B-494B-869E-6ACC1486114F}" type="pres">
      <dgm:prSet presAssocID="{F484D203-2D31-4217-8583-EB8DCA317C28}" presName="accent_2" presStyleCnt="0"/>
      <dgm:spPr/>
    </dgm:pt>
    <dgm:pt modelId="{0C3200D7-069C-4C51-B55F-03ACB0BADF3A}" type="pres">
      <dgm:prSet presAssocID="{F484D203-2D31-4217-8583-EB8DCA317C28}" presName="accentRepeatNode" presStyleLbl="solidFgAcc1" presStyleIdx="1" presStyleCnt="4"/>
      <dgm:spPr/>
      <dgm:t>
        <a:bodyPr/>
        <a:lstStyle/>
        <a:p>
          <a:endParaRPr lang="es-CO"/>
        </a:p>
      </dgm:t>
    </dgm:pt>
    <dgm:pt modelId="{886251D6-4FCE-4C6B-A838-73DEC76004A2}" type="pres">
      <dgm:prSet presAssocID="{499CDAE7-C7E7-4CF8-9BD6-48A501F6413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34BCFB-73B5-4283-86A7-E0F80247FFA4}" type="pres">
      <dgm:prSet presAssocID="{499CDAE7-C7E7-4CF8-9BD6-48A501F6413A}" presName="accent_3" presStyleCnt="0"/>
      <dgm:spPr/>
    </dgm:pt>
    <dgm:pt modelId="{D55D03B2-1300-4038-8D6B-603F87612FD1}" type="pres">
      <dgm:prSet presAssocID="{499CDAE7-C7E7-4CF8-9BD6-48A501F6413A}" presName="accentRepeatNode" presStyleLbl="solidFgAcc1" presStyleIdx="2" presStyleCnt="4"/>
      <dgm:spPr/>
      <dgm:t>
        <a:bodyPr/>
        <a:lstStyle/>
        <a:p>
          <a:endParaRPr lang="es-CO"/>
        </a:p>
      </dgm:t>
    </dgm:pt>
    <dgm:pt modelId="{DE8AD541-E9E3-494A-A5E1-C72196566C7B}" type="pres">
      <dgm:prSet presAssocID="{38A43AF9-B2F0-4786-9DAB-307A56456FA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918EE9-92C6-45E1-9F05-DF4AC93EFF29}" type="pres">
      <dgm:prSet presAssocID="{38A43AF9-B2F0-4786-9DAB-307A56456FAD}" presName="accent_4" presStyleCnt="0"/>
      <dgm:spPr/>
    </dgm:pt>
    <dgm:pt modelId="{874EB13E-B0A6-46A6-8842-464DCBD2DE9F}" type="pres">
      <dgm:prSet presAssocID="{38A43AF9-B2F0-4786-9DAB-307A56456FAD}" presName="accentRepeatNode" presStyleLbl="solidFgAcc1" presStyleIdx="3" presStyleCnt="4"/>
      <dgm:spPr/>
    </dgm:pt>
  </dgm:ptLst>
  <dgm:cxnLst>
    <dgm:cxn modelId="{1B77E0C4-8C38-4B08-9EAC-339EC548DE6F}" srcId="{48C76EE2-26C6-4E86-A6D6-7C1A16984EF3}" destId="{38A43AF9-B2F0-4786-9DAB-307A56456FAD}" srcOrd="3" destOrd="0" parTransId="{07295921-ACD3-4050-A6D8-7B48671310BF}" sibTransId="{847F9D16-8EC2-47D8-822F-9A72D0CC18F2}"/>
    <dgm:cxn modelId="{C6510E89-1EFF-4EDF-B5AA-72C455EE81B0}" type="presOf" srcId="{38A43AF9-B2F0-4786-9DAB-307A56456FAD}" destId="{DE8AD541-E9E3-494A-A5E1-C72196566C7B}" srcOrd="0" destOrd="0" presId="urn:microsoft.com/office/officeart/2008/layout/VerticalCurvedList"/>
    <dgm:cxn modelId="{9E145D30-9AF2-4D5A-B08F-B118DA18B831}" type="presOf" srcId="{499CDAE7-C7E7-4CF8-9BD6-48A501F6413A}" destId="{886251D6-4FCE-4C6B-A838-73DEC76004A2}" srcOrd="0" destOrd="0" presId="urn:microsoft.com/office/officeart/2008/layout/VerticalCurvedList"/>
    <dgm:cxn modelId="{937393FB-8B35-45F2-B1C3-CFFDA448E4D5}" type="presOf" srcId="{48C76EE2-26C6-4E86-A6D6-7C1A16984EF3}" destId="{18C42139-68EA-4428-AA21-BA1F3CE4F078}" srcOrd="0" destOrd="0" presId="urn:microsoft.com/office/officeart/2008/layout/VerticalCurvedList"/>
    <dgm:cxn modelId="{E7201C49-3672-41A4-8A2A-D82F19C12BC5}" type="presOf" srcId="{7FBC2A9B-73FA-46C0-B8DA-6D280059D724}" destId="{8FA8759B-48AC-4647-A28B-390F816C2EB3}" srcOrd="0" destOrd="0" presId="urn:microsoft.com/office/officeart/2008/layout/VerticalCurvedList"/>
    <dgm:cxn modelId="{41D404AB-ACC4-4261-BFF3-CC9D6616BDE0}" srcId="{48C76EE2-26C6-4E86-A6D6-7C1A16984EF3}" destId="{F484D203-2D31-4217-8583-EB8DCA317C28}" srcOrd="1" destOrd="0" parTransId="{2D832908-BFE6-44AA-87E1-0BE579DF3F39}" sibTransId="{902839B5-489A-4031-A3F4-A46C85603580}"/>
    <dgm:cxn modelId="{D72D7CAD-5A23-4D54-A775-0F373778C87A}" srcId="{48C76EE2-26C6-4E86-A6D6-7C1A16984EF3}" destId="{7FBC2A9B-73FA-46C0-B8DA-6D280059D724}" srcOrd="0" destOrd="0" parTransId="{3E1A0A9C-7F5E-4623-B1CD-71536F5F8280}" sibTransId="{5416348F-DF19-4162-9568-234E57C1CC34}"/>
    <dgm:cxn modelId="{CCE7705E-A47F-4751-8D2E-AC0D81A629A8}" srcId="{48C76EE2-26C6-4E86-A6D6-7C1A16984EF3}" destId="{499CDAE7-C7E7-4CF8-9BD6-48A501F6413A}" srcOrd="2" destOrd="0" parTransId="{A50611DF-0FF3-47DD-BB63-CCC9081CEB4F}" sibTransId="{9C1A658F-27C6-4501-9222-F3A8651076AC}"/>
    <dgm:cxn modelId="{400C9F50-8C10-44CD-BD8F-20FBE65D4A12}" type="presOf" srcId="{5416348F-DF19-4162-9568-234E57C1CC34}" destId="{BA6821B9-74D4-42BC-9C6D-FDFD8C9C3381}" srcOrd="0" destOrd="0" presId="urn:microsoft.com/office/officeart/2008/layout/VerticalCurvedList"/>
    <dgm:cxn modelId="{5EB8CA19-2A7F-494E-9FCB-379A338AAD63}" type="presOf" srcId="{F484D203-2D31-4217-8583-EB8DCA317C28}" destId="{F95F07AB-CCAE-43B9-B4E5-D595CD9434C1}" srcOrd="0" destOrd="0" presId="urn:microsoft.com/office/officeart/2008/layout/VerticalCurvedList"/>
    <dgm:cxn modelId="{858C2448-54D7-40A5-9A1D-4FA799536280}" type="presParOf" srcId="{18C42139-68EA-4428-AA21-BA1F3CE4F078}" destId="{AB1B3163-E41B-43F6-A763-C77A4B21CD7C}" srcOrd="0" destOrd="0" presId="urn:microsoft.com/office/officeart/2008/layout/VerticalCurvedList"/>
    <dgm:cxn modelId="{A79A8200-1171-4263-A32A-BD75A3B5D66A}" type="presParOf" srcId="{AB1B3163-E41B-43F6-A763-C77A4B21CD7C}" destId="{D407F645-3C1C-4578-8745-7750133F0C88}" srcOrd="0" destOrd="0" presId="urn:microsoft.com/office/officeart/2008/layout/VerticalCurvedList"/>
    <dgm:cxn modelId="{F6BEA34B-26EC-4756-A08C-7DF0023D716F}" type="presParOf" srcId="{D407F645-3C1C-4578-8745-7750133F0C88}" destId="{E70F6D10-0771-4ABB-AEF6-5C1E6FEF5264}" srcOrd="0" destOrd="0" presId="urn:microsoft.com/office/officeart/2008/layout/VerticalCurvedList"/>
    <dgm:cxn modelId="{BFB09920-891F-4062-974F-1B05E7308939}" type="presParOf" srcId="{D407F645-3C1C-4578-8745-7750133F0C88}" destId="{BA6821B9-74D4-42BC-9C6D-FDFD8C9C3381}" srcOrd="1" destOrd="0" presId="urn:microsoft.com/office/officeart/2008/layout/VerticalCurvedList"/>
    <dgm:cxn modelId="{A86AC074-5D12-4413-829E-04068799E410}" type="presParOf" srcId="{D407F645-3C1C-4578-8745-7750133F0C88}" destId="{43DDD12D-F419-4EAE-BDAC-5C9A10E8B92C}" srcOrd="2" destOrd="0" presId="urn:microsoft.com/office/officeart/2008/layout/VerticalCurvedList"/>
    <dgm:cxn modelId="{3A4AACBA-74E1-4140-B2EE-11016A705F3D}" type="presParOf" srcId="{D407F645-3C1C-4578-8745-7750133F0C88}" destId="{8B48D757-79A4-468C-92BD-89B924409AEF}" srcOrd="3" destOrd="0" presId="urn:microsoft.com/office/officeart/2008/layout/VerticalCurvedList"/>
    <dgm:cxn modelId="{1B6F66B7-F091-4BFF-9C38-DE88105F7E9A}" type="presParOf" srcId="{AB1B3163-E41B-43F6-A763-C77A4B21CD7C}" destId="{8FA8759B-48AC-4647-A28B-390F816C2EB3}" srcOrd="1" destOrd="0" presId="urn:microsoft.com/office/officeart/2008/layout/VerticalCurvedList"/>
    <dgm:cxn modelId="{4AF12B41-B4C8-41AF-8DE9-B58DAEFA92D6}" type="presParOf" srcId="{AB1B3163-E41B-43F6-A763-C77A4B21CD7C}" destId="{7A62BFA0-4B3B-4079-819F-4BF3BACA1790}" srcOrd="2" destOrd="0" presId="urn:microsoft.com/office/officeart/2008/layout/VerticalCurvedList"/>
    <dgm:cxn modelId="{38A00121-D53B-45B6-8238-F1BA55A68A5F}" type="presParOf" srcId="{7A62BFA0-4B3B-4079-819F-4BF3BACA1790}" destId="{B23950D9-333C-4A8E-AE5D-0CB276B4611F}" srcOrd="0" destOrd="0" presId="urn:microsoft.com/office/officeart/2008/layout/VerticalCurvedList"/>
    <dgm:cxn modelId="{FDD6A60F-186B-4CAB-B2D3-9B285911AE70}" type="presParOf" srcId="{AB1B3163-E41B-43F6-A763-C77A4B21CD7C}" destId="{F95F07AB-CCAE-43B9-B4E5-D595CD9434C1}" srcOrd="3" destOrd="0" presId="urn:microsoft.com/office/officeart/2008/layout/VerticalCurvedList"/>
    <dgm:cxn modelId="{0AFB21EC-9195-4D27-9707-1F541E6C8CF4}" type="presParOf" srcId="{AB1B3163-E41B-43F6-A763-C77A4B21CD7C}" destId="{8F66FCCF-3D0B-494B-869E-6ACC1486114F}" srcOrd="4" destOrd="0" presId="urn:microsoft.com/office/officeart/2008/layout/VerticalCurvedList"/>
    <dgm:cxn modelId="{636F2502-DFDB-4BDB-8AC8-B2A15AECD6D6}" type="presParOf" srcId="{8F66FCCF-3D0B-494B-869E-6ACC1486114F}" destId="{0C3200D7-069C-4C51-B55F-03ACB0BADF3A}" srcOrd="0" destOrd="0" presId="urn:microsoft.com/office/officeart/2008/layout/VerticalCurvedList"/>
    <dgm:cxn modelId="{5EB4D508-E1CE-404F-BB29-D271C9441390}" type="presParOf" srcId="{AB1B3163-E41B-43F6-A763-C77A4B21CD7C}" destId="{886251D6-4FCE-4C6B-A838-73DEC76004A2}" srcOrd="5" destOrd="0" presId="urn:microsoft.com/office/officeart/2008/layout/VerticalCurvedList"/>
    <dgm:cxn modelId="{1A04E602-395E-4FBC-8B00-E99787414496}" type="presParOf" srcId="{AB1B3163-E41B-43F6-A763-C77A4B21CD7C}" destId="{9934BCFB-73B5-4283-86A7-E0F80247FFA4}" srcOrd="6" destOrd="0" presId="urn:microsoft.com/office/officeart/2008/layout/VerticalCurvedList"/>
    <dgm:cxn modelId="{DC45FF20-5CAB-4BD4-8C22-3AE8E83228CB}" type="presParOf" srcId="{9934BCFB-73B5-4283-86A7-E0F80247FFA4}" destId="{D55D03B2-1300-4038-8D6B-603F87612FD1}" srcOrd="0" destOrd="0" presId="urn:microsoft.com/office/officeart/2008/layout/VerticalCurvedList"/>
    <dgm:cxn modelId="{B7ED87AB-88D4-40FB-BB43-7626D5F8F4A5}" type="presParOf" srcId="{AB1B3163-E41B-43F6-A763-C77A4B21CD7C}" destId="{DE8AD541-E9E3-494A-A5E1-C72196566C7B}" srcOrd="7" destOrd="0" presId="urn:microsoft.com/office/officeart/2008/layout/VerticalCurvedList"/>
    <dgm:cxn modelId="{54EE1700-48E3-4B80-A2F1-8125BD966C11}" type="presParOf" srcId="{AB1B3163-E41B-43F6-A763-C77A4B21CD7C}" destId="{E0918EE9-92C6-45E1-9F05-DF4AC93EFF29}" srcOrd="8" destOrd="0" presId="urn:microsoft.com/office/officeart/2008/layout/VerticalCurvedList"/>
    <dgm:cxn modelId="{874DE536-ADDC-4E80-857F-D8E19D10465A}" type="presParOf" srcId="{E0918EE9-92C6-45E1-9F05-DF4AC93EFF29}" destId="{874EB13E-B0A6-46A6-8842-464DCBD2DE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5E8E94-BCE9-4DA9-AC38-D4FBB1247987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9B14D5C-1EF9-48E9-97AF-49F20AF9FC07}">
      <dgm:prSet phldrT="[Texto]" custT="1"/>
      <dgm:spPr/>
      <dgm:t>
        <a:bodyPr/>
        <a:lstStyle/>
        <a:p>
          <a:r>
            <a:rPr lang="es-CO" sz="1800" b="1" dirty="0">
              <a:solidFill>
                <a:schemeClr val="tx1"/>
              </a:solidFill>
            </a:rPr>
            <a:t>Diálogo entre fe y razón.</a:t>
          </a:r>
        </a:p>
      </dgm:t>
    </dgm:pt>
    <dgm:pt modelId="{7B92617D-9E8E-439C-98CF-816C4775AC3C}" type="parTrans" cxnId="{05AF19A3-DFC4-4553-A5A8-9C9536A6EDDC}">
      <dgm:prSet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245DEB4E-C92A-4366-A64F-4B6537476EB2}" type="sibTrans" cxnId="{05AF19A3-DFC4-4553-A5A8-9C9536A6EDDC}">
      <dgm:prSet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700EA8A9-1CB2-4958-BAC7-80BA336F9049}">
      <dgm:prSet phldrT="[Texto]" custT="1"/>
      <dgm:spPr/>
      <dgm:t>
        <a:bodyPr/>
        <a:lstStyle/>
        <a:p>
          <a:r>
            <a:rPr lang="es-CO" sz="1800" b="1" dirty="0">
              <a:solidFill>
                <a:schemeClr val="tx1"/>
              </a:solidFill>
            </a:rPr>
            <a:t>Armonizar a Aristóteles con las enseñanzas del cristianismo, el judaísmo y el Islam.</a:t>
          </a:r>
        </a:p>
      </dgm:t>
    </dgm:pt>
    <dgm:pt modelId="{007B4F84-6C96-4A4B-B77A-98DE77040882}" type="parTrans" cxnId="{DA17739B-DFB3-4CFB-ABCF-8A280D23704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9776B0B-5869-433B-B746-36781A45C56C}" type="sibTrans" cxnId="{DA17739B-DFB3-4CFB-ABCF-8A280D23704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D9E50F2-0410-479C-AD38-3337CEF4BFC7}">
      <dgm:prSet phldrT="[Texto]" custT="1"/>
      <dgm:spPr/>
      <dgm:t>
        <a:bodyPr/>
        <a:lstStyle/>
        <a:p>
          <a:r>
            <a:rPr lang="es-CO" sz="1800" b="1" dirty="0">
              <a:solidFill>
                <a:schemeClr val="tx1"/>
              </a:solidFill>
            </a:rPr>
            <a:t>Consolidar la filosofía separándola de la teología.</a:t>
          </a:r>
        </a:p>
      </dgm:t>
    </dgm:pt>
    <dgm:pt modelId="{A9526CC1-33C6-46AD-8A02-C76FF3B2058F}" type="parTrans" cxnId="{3BE5FEB0-DF1A-4106-955D-5E8571C8690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B631D81-EC06-44B8-98D0-485D9AA20C5C}" type="sibTrans" cxnId="{3BE5FEB0-DF1A-4106-955D-5E8571C8690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826CA59-F10A-4161-8235-8FD1566B481F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Representantes: Agustín, Tomás de Aquino, San Buenaventura, Averroes, Maimónides…</a:t>
          </a:r>
          <a:endParaRPr lang="es-CO" sz="1800" b="1" dirty="0">
            <a:solidFill>
              <a:schemeClr val="tx1"/>
            </a:solidFill>
          </a:endParaRPr>
        </a:p>
      </dgm:t>
    </dgm:pt>
    <dgm:pt modelId="{1080D73D-2F3F-4578-BC4C-0BFED9A1AA2D}" type="parTrans" cxnId="{237C70E8-EE9C-4F71-A439-1F2F5B800F84}">
      <dgm:prSet/>
      <dgm:spPr/>
      <dgm:t>
        <a:bodyPr/>
        <a:lstStyle/>
        <a:p>
          <a:endParaRPr lang="es-CO"/>
        </a:p>
      </dgm:t>
    </dgm:pt>
    <dgm:pt modelId="{9694DABE-1BE1-46EA-AA17-CF1340DDFFD0}" type="sibTrans" cxnId="{237C70E8-EE9C-4F71-A439-1F2F5B800F84}">
      <dgm:prSet/>
      <dgm:spPr/>
      <dgm:t>
        <a:bodyPr/>
        <a:lstStyle/>
        <a:p>
          <a:endParaRPr lang="es-CO"/>
        </a:p>
      </dgm:t>
    </dgm:pt>
    <dgm:pt modelId="{8FFB303A-FB84-408D-89D0-E30717AB8134}" type="pres">
      <dgm:prSet presAssocID="{865E8E94-BCE9-4DA9-AC38-D4FBB12479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B166253-B7D4-41BE-AD85-0F4EB27B3DFC}" type="pres">
      <dgm:prSet presAssocID="{D9B14D5C-1EF9-48E9-97AF-49F20AF9FC07}" presName="parentLin" presStyleCnt="0"/>
      <dgm:spPr/>
    </dgm:pt>
    <dgm:pt modelId="{3EA9C539-DAAF-4546-AA84-0ABCBBA74269}" type="pres">
      <dgm:prSet presAssocID="{D9B14D5C-1EF9-48E9-97AF-49F20AF9FC07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9E467076-CDBE-4807-A347-659DB19B2849}" type="pres">
      <dgm:prSet presAssocID="{D9B14D5C-1EF9-48E9-97AF-49F20AF9FC07}" presName="parentText" presStyleLbl="node1" presStyleIdx="0" presStyleCnt="4" custScaleX="13400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0F7EFC-B864-45AA-AE60-02B650B73974}" type="pres">
      <dgm:prSet presAssocID="{D9B14D5C-1EF9-48E9-97AF-49F20AF9FC07}" presName="negativeSpace" presStyleCnt="0"/>
      <dgm:spPr/>
    </dgm:pt>
    <dgm:pt modelId="{4A418A66-4632-4483-B6D2-C02A6FABF07D}" type="pres">
      <dgm:prSet presAssocID="{D9B14D5C-1EF9-48E9-97AF-49F20AF9FC07}" presName="childText" presStyleLbl="conFgAcc1" presStyleIdx="0" presStyleCnt="4">
        <dgm:presLayoutVars>
          <dgm:bulletEnabled val="1"/>
        </dgm:presLayoutVars>
      </dgm:prSet>
      <dgm:spPr/>
    </dgm:pt>
    <dgm:pt modelId="{6D20AD02-0130-4319-BF52-6C0FE034B010}" type="pres">
      <dgm:prSet presAssocID="{245DEB4E-C92A-4366-A64F-4B6537476EB2}" presName="spaceBetweenRectangles" presStyleCnt="0"/>
      <dgm:spPr/>
    </dgm:pt>
    <dgm:pt modelId="{BBE69365-627F-454B-A917-796A96600A86}" type="pres">
      <dgm:prSet presAssocID="{700EA8A9-1CB2-4958-BAC7-80BA336F9049}" presName="parentLin" presStyleCnt="0"/>
      <dgm:spPr/>
    </dgm:pt>
    <dgm:pt modelId="{3E196FEC-8226-4323-B428-FF0451EFAE22}" type="pres">
      <dgm:prSet presAssocID="{700EA8A9-1CB2-4958-BAC7-80BA336F9049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73274096-A8AA-4473-8D0A-D4C3E861C1CB}" type="pres">
      <dgm:prSet presAssocID="{700EA8A9-1CB2-4958-BAC7-80BA336F9049}" presName="parentText" presStyleLbl="node1" presStyleIdx="1" presStyleCnt="4" custScaleX="13400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3DD82D-BC90-4156-A580-A736DD744941}" type="pres">
      <dgm:prSet presAssocID="{700EA8A9-1CB2-4958-BAC7-80BA336F9049}" presName="negativeSpace" presStyleCnt="0"/>
      <dgm:spPr/>
    </dgm:pt>
    <dgm:pt modelId="{46C6A7D1-E2E0-4B17-B677-A41AF42100A1}" type="pres">
      <dgm:prSet presAssocID="{700EA8A9-1CB2-4958-BAC7-80BA336F9049}" presName="childText" presStyleLbl="conFgAcc1" presStyleIdx="1" presStyleCnt="4">
        <dgm:presLayoutVars>
          <dgm:bulletEnabled val="1"/>
        </dgm:presLayoutVars>
      </dgm:prSet>
      <dgm:spPr/>
    </dgm:pt>
    <dgm:pt modelId="{3422449F-39A3-415B-9D9C-E4990882E9B2}" type="pres">
      <dgm:prSet presAssocID="{C9776B0B-5869-433B-B746-36781A45C56C}" presName="spaceBetweenRectangles" presStyleCnt="0"/>
      <dgm:spPr/>
    </dgm:pt>
    <dgm:pt modelId="{31F14219-3948-477C-AEB0-31D376B76E78}" type="pres">
      <dgm:prSet presAssocID="{ED9E50F2-0410-479C-AD38-3337CEF4BFC7}" presName="parentLin" presStyleCnt="0"/>
      <dgm:spPr/>
    </dgm:pt>
    <dgm:pt modelId="{4F00BD83-6A6A-4340-8D21-050C4F26C15B}" type="pres">
      <dgm:prSet presAssocID="{ED9E50F2-0410-479C-AD38-3337CEF4BFC7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A1536E0B-9364-4ACC-9C21-8845D2244E42}" type="pres">
      <dgm:prSet presAssocID="{ED9E50F2-0410-479C-AD38-3337CEF4BFC7}" presName="parentText" presStyleLbl="node1" presStyleIdx="2" presStyleCnt="4" custScaleX="13400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BEF17A-EB5E-4A8B-A2C0-FE3F0E924914}" type="pres">
      <dgm:prSet presAssocID="{ED9E50F2-0410-479C-AD38-3337CEF4BFC7}" presName="negativeSpace" presStyleCnt="0"/>
      <dgm:spPr/>
    </dgm:pt>
    <dgm:pt modelId="{B3A83847-264B-4B6A-A512-C01C2CDA43B5}" type="pres">
      <dgm:prSet presAssocID="{ED9E50F2-0410-479C-AD38-3337CEF4BFC7}" presName="childText" presStyleLbl="conFgAcc1" presStyleIdx="2" presStyleCnt="4">
        <dgm:presLayoutVars>
          <dgm:bulletEnabled val="1"/>
        </dgm:presLayoutVars>
      </dgm:prSet>
      <dgm:spPr/>
    </dgm:pt>
    <dgm:pt modelId="{F20B0859-963B-4AC8-B55E-FF6BDD4D2F75}" type="pres">
      <dgm:prSet presAssocID="{2B631D81-EC06-44B8-98D0-485D9AA20C5C}" presName="spaceBetweenRectangles" presStyleCnt="0"/>
      <dgm:spPr/>
    </dgm:pt>
    <dgm:pt modelId="{6AE2D851-4868-41AB-B7E4-7B872074F85B}" type="pres">
      <dgm:prSet presAssocID="{D826CA59-F10A-4161-8235-8FD1566B481F}" presName="parentLin" presStyleCnt="0"/>
      <dgm:spPr/>
    </dgm:pt>
    <dgm:pt modelId="{324E820E-916F-4000-BE5E-E22F7BAFFAFC}" type="pres">
      <dgm:prSet presAssocID="{D826CA59-F10A-4161-8235-8FD1566B481F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68DF4686-C790-49C4-AF00-78AEBBFAB1BF}" type="pres">
      <dgm:prSet presAssocID="{D826CA59-F10A-4161-8235-8FD1566B481F}" presName="parentText" presStyleLbl="node1" presStyleIdx="3" presStyleCnt="4" custScaleX="13406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488B9C-BF12-416C-8A9B-2673428AFCB6}" type="pres">
      <dgm:prSet presAssocID="{D826CA59-F10A-4161-8235-8FD1566B481F}" presName="negativeSpace" presStyleCnt="0"/>
      <dgm:spPr/>
    </dgm:pt>
    <dgm:pt modelId="{CF7348CA-50D9-49A5-8511-00E7B9688619}" type="pres">
      <dgm:prSet presAssocID="{D826CA59-F10A-4161-8235-8FD1566B481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8F95F8-8107-45AC-BCC8-068E3D87FFD8}" type="presOf" srcId="{D826CA59-F10A-4161-8235-8FD1566B481F}" destId="{324E820E-916F-4000-BE5E-E22F7BAFFAFC}" srcOrd="0" destOrd="0" presId="urn:microsoft.com/office/officeart/2005/8/layout/list1"/>
    <dgm:cxn modelId="{CF65E72B-B73F-4726-8782-925D11AF8BF8}" type="presOf" srcId="{ED9E50F2-0410-479C-AD38-3337CEF4BFC7}" destId="{A1536E0B-9364-4ACC-9C21-8845D2244E42}" srcOrd="1" destOrd="0" presId="urn:microsoft.com/office/officeart/2005/8/layout/list1"/>
    <dgm:cxn modelId="{237C70E8-EE9C-4F71-A439-1F2F5B800F84}" srcId="{865E8E94-BCE9-4DA9-AC38-D4FBB1247987}" destId="{D826CA59-F10A-4161-8235-8FD1566B481F}" srcOrd="3" destOrd="0" parTransId="{1080D73D-2F3F-4578-BC4C-0BFED9A1AA2D}" sibTransId="{9694DABE-1BE1-46EA-AA17-CF1340DDFFD0}"/>
    <dgm:cxn modelId="{EF5407E0-13FE-447E-810E-4EF9B40FA655}" type="presOf" srcId="{D9B14D5C-1EF9-48E9-97AF-49F20AF9FC07}" destId="{3EA9C539-DAAF-4546-AA84-0ABCBBA74269}" srcOrd="0" destOrd="0" presId="urn:microsoft.com/office/officeart/2005/8/layout/list1"/>
    <dgm:cxn modelId="{0DF63289-7733-4CBE-8DBC-1A2ED52C014D}" type="presOf" srcId="{700EA8A9-1CB2-4958-BAC7-80BA336F9049}" destId="{3E196FEC-8226-4323-B428-FF0451EFAE22}" srcOrd="0" destOrd="0" presId="urn:microsoft.com/office/officeart/2005/8/layout/list1"/>
    <dgm:cxn modelId="{D2C9C3A8-4E2A-43F7-92DF-F02055B5AEA5}" type="presOf" srcId="{D826CA59-F10A-4161-8235-8FD1566B481F}" destId="{68DF4686-C790-49C4-AF00-78AEBBFAB1BF}" srcOrd="1" destOrd="0" presId="urn:microsoft.com/office/officeart/2005/8/layout/list1"/>
    <dgm:cxn modelId="{61B464EC-982B-4E6E-A850-2809B5CDBDDE}" type="presOf" srcId="{D9B14D5C-1EF9-48E9-97AF-49F20AF9FC07}" destId="{9E467076-CDBE-4807-A347-659DB19B2849}" srcOrd="1" destOrd="0" presId="urn:microsoft.com/office/officeart/2005/8/layout/list1"/>
    <dgm:cxn modelId="{3BE5FEB0-DF1A-4106-955D-5E8571C8690B}" srcId="{865E8E94-BCE9-4DA9-AC38-D4FBB1247987}" destId="{ED9E50F2-0410-479C-AD38-3337CEF4BFC7}" srcOrd="2" destOrd="0" parTransId="{A9526CC1-33C6-46AD-8A02-C76FF3B2058F}" sibTransId="{2B631D81-EC06-44B8-98D0-485D9AA20C5C}"/>
    <dgm:cxn modelId="{15C4E1A7-1555-488E-88A8-55773CDC3F31}" type="presOf" srcId="{ED9E50F2-0410-479C-AD38-3337CEF4BFC7}" destId="{4F00BD83-6A6A-4340-8D21-050C4F26C15B}" srcOrd="0" destOrd="0" presId="urn:microsoft.com/office/officeart/2005/8/layout/list1"/>
    <dgm:cxn modelId="{1EC23E36-6411-440B-B2CB-682C5A230EF3}" type="presOf" srcId="{865E8E94-BCE9-4DA9-AC38-D4FBB1247987}" destId="{8FFB303A-FB84-408D-89D0-E30717AB8134}" srcOrd="0" destOrd="0" presId="urn:microsoft.com/office/officeart/2005/8/layout/list1"/>
    <dgm:cxn modelId="{DA17739B-DFB3-4CFB-ABCF-8A280D237044}" srcId="{865E8E94-BCE9-4DA9-AC38-D4FBB1247987}" destId="{700EA8A9-1CB2-4958-BAC7-80BA336F9049}" srcOrd="1" destOrd="0" parTransId="{007B4F84-6C96-4A4B-B77A-98DE77040882}" sibTransId="{C9776B0B-5869-433B-B746-36781A45C56C}"/>
    <dgm:cxn modelId="{82E4A519-DBC6-4062-A5B9-4E975E1298FC}" type="presOf" srcId="{700EA8A9-1CB2-4958-BAC7-80BA336F9049}" destId="{73274096-A8AA-4473-8D0A-D4C3E861C1CB}" srcOrd="1" destOrd="0" presId="urn:microsoft.com/office/officeart/2005/8/layout/list1"/>
    <dgm:cxn modelId="{05AF19A3-DFC4-4553-A5A8-9C9536A6EDDC}" srcId="{865E8E94-BCE9-4DA9-AC38-D4FBB1247987}" destId="{D9B14D5C-1EF9-48E9-97AF-49F20AF9FC07}" srcOrd="0" destOrd="0" parTransId="{7B92617D-9E8E-439C-98CF-816C4775AC3C}" sibTransId="{245DEB4E-C92A-4366-A64F-4B6537476EB2}"/>
    <dgm:cxn modelId="{444F6C29-BE1F-4C63-A949-6B18D73394D6}" type="presParOf" srcId="{8FFB303A-FB84-408D-89D0-E30717AB8134}" destId="{BB166253-B7D4-41BE-AD85-0F4EB27B3DFC}" srcOrd="0" destOrd="0" presId="urn:microsoft.com/office/officeart/2005/8/layout/list1"/>
    <dgm:cxn modelId="{445C8622-57C6-4843-8FE0-0690FF10363A}" type="presParOf" srcId="{BB166253-B7D4-41BE-AD85-0F4EB27B3DFC}" destId="{3EA9C539-DAAF-4546-AA84-0ABCBBA74269}" srcOrd="0" destOrd="0" presId="urn:microsoft.com/office/officeart/2005/8/layout/list1"/>
    <dgm:cxn modelId="{F162032F-020F-4E33-B722-5C93EA0A7341}" type="presParOf" srcId="{BB166253-B7D4-41BE-AD85-0F4EB27B3DFC}" destId="{9E467076-CDBE-4807-A347-659DB19B2849}" srcOrd="1" destOrd="0" presId="urn:microsoft.com/office/officeart/2005/8/layout/list1"/>
    <dgm:cxn modelId="{12CA1803-9A66-472E-8808-90960456D6CE}" type="presParOf" srcId="{8FFB303A-FB84-408D-89D0-E30717AB8134}" destId="{A00F7EFC-B864-45AA-AE60-02B650B73974}" srcOrd="1" destOrd="0" presId="urn:microsoft.com/office/officeart/2005/8/layout/list1"/>
    <dgm:cxn modelId="{811000AD-0EFB-45CA-814C-AEC48A9DFA64}" type="presParOf" srcId="{8FFB303A-FB84-408D-89D0-E30717AB8134}" destId="{4A418A66-4632-4483-B6D2-C02A6FABF07D}" srcOrd="2" destOrd="0" presId="urn:microsoft.com/office/officeart/2005/8/layout/list1"/>
    <dgm:cxn modelId="{80EC7613-D17A-4190-A170-025981252E97}" type="presParOf" srcId="{8FFB303A-FB84-408D-89D0-E30717AB8134}" destId="{6D20AD02-0130-4319-BF52-6C0FE034B010}" srcOrd="3" destOrd="0" presId="urn:microsoft.com/office/officeart/2005/8/layout/list1"/>
    <dgm:cxn modelId="{598D17F5-4049-4C54-98A9-89CA840345DA}" type="presParOf" srcId="{8FFB303A-FB84-408D-89D0-E30717AB8134}" destId="{BBE69365-627F-454B-A917-796A96600A86}" srcOrd="4" destOrd="0" presId="urn:microsoft.com/office/officeart/2005/8/layout/list1"/>
    <dgm:cxn modelId="{0CF4331B-8378-4C3A-A7EC-3A84C90CE77B}" type="presParOf" srcId="{BBE69365-627F-454B-A917-796A96600A86}" destId="{3E196FEC-8226-4323-B428-FF0451EFAE22}" srcOrd="0" destOrd="0" presId="urn:microsoft.com/office/officeart/2005/8/layout/list1"/>
    <dgm:cxn modelId="{9FC8EF76-C26B-4851-B469-62511484A467}" type="presParOf" srcId="{BBE69365-627F-454B-A917-796A96600A86}" destId="{73274096-A8AA-4473-8D0A-D4C3E861C1CB}" srcOrd="1" destOrd="0" presId="urn:microsoft.com/office/officeart/2005/8/layout/list1"/>
    <dgm:cxn modelId="{D73C3267-B971-4CB7-B8A2-A2D16D5AF30E}" type="presParOf" srcId="{8FFB303A-FB84-408D-89D0-E30717AB8134}" destId="{983DD82D-BC90-4156-A580-A736DD744941}" srcOrd="5" destOrd="0" presId="urn:microsoft.com/office/officeart/2005/8/layout/list1"/>
    <dgm:cxn modelId="{761CB868-D556-47B6-A5B1-AA5D846D99BE}" type="presParOf" srcId="{8FFB303A-FB84-408D-89D0-E30717AB8134}" destId="{46C6A7D1-E2E0-4B17-B677-A41AF42100A1}" srcOrd="6" destOrd="0" presId="urn:microsoft.com/office/officeart/2005/8/layout/list1"/>
    <dgm:cxn modelId="{F5220CA0-1F4D-4663-B84B-595B81A9E057}" type="presParOf" srcId="{8FFB303A-FB84-408D-89D0-E30717AB8134}" destId="{3422449F-39A3-415B-9D9C-E4990882E9B2}" srcOrd="7" destOrd="0" presId="urn:microsoft.com/office/officeart/2005/8/layout/list1"/>
    <dgm:cxn modelId="{644CB6E9-0C63-48B1-A24E-4E5823166584}" type="presParOf" srcId="{8FFB303A-FB84-408D-89D0-E30717AB8134}" destId="{31F14219-3948-477C-AEB0-31D376B76E78}" srcOrd="8" destOrd="0" presId="urn:microsoft.com/office/officeart/2005/8/layout/list1"/>
    <dgm:cxn modelId="{E6B0F1EF-7814-4EC4-8F4E-9391368A0B53}" type="presParOf" srcId="{31F14219-3948-477C-AEB0-31D376B76E78}" destId="{4F00BD83-6A6A-4340-8D21-050C4F26C15B}" srcOrd="0" destOrd="0" presId="urn:microsoft.com/office/officeart/2005/8/layout/list1"/>
    <dgm:cxn modelId="{498BC242-9DF3-4E36-8824-8F384AC58D21}" type="presParOf" srcId="{31F14219-3948-477C-AEB0-31D376B76E78}" destId="{A1536E0B-9364-4ACC-9C21-8845D2244E42}" srcOrd="1" destOrd="0" presId="urn:microsoft.com/office/officeart/2005/8/layout/list1"/>
    <dgm:cxn modelId="{A9FDC57A-3115-432D-8268-DB046E56BE6C}" type="presParOf" srcId="{8FFB303A-FB84-408D-89D0-E30717AB8134}" destId="{9FBEF17A-EB5E-4A8B-A2C0-FE3F0E924914}" srcOrd="9" destOrd="0" presId="urn:microsoft.com/office/officeart/2005/8/layout/list1"/>
    <dgm:cxn modelId="{5FA37FDD-9A71-4F6F-9555-B927F6F2341A}" type="presParOf" srcId="{8FFB303A-FB84-408D-89D0-E30717AB8134}" destId="{B3A83847-264B-4B6A-A512-C01C2CDA43B5}" srcOrd="10" destOrd="0" presId="urn:microsoft.com/office/officeart/2005/8/layout/list1"/>
    <dgm:cxn modelId="{1E0DE170-BC69-41C8-B40F-B5F0D6FB7330}" type="presParOf" srcId="{8FFB303A-FB84-408D-89D0-E30717AB8134}" destId="{F20B0859-963B-4AC8-B55E-FF6BDD4D2F75}" srcOrd="11" destOrd="0" presId="urn:microsoft.com/office/officeart/2005/8/layout/list1"/>
    <dgm:cxn modelId="{0DD55072-896A-493D-AEE6-63F1C0969335}" type="presParOf" srcId="{8FFB303A-FB84-408D-89D0-E30717AB8134}" destId="{6AE2D851-4868-41AB-B7E4-7B872074F85B}" srcOrd="12" destOrd="0" presId="urn:microsoft.com/office/officeart/2005/8/layout/list1"/>
    <dgm:cxn modelId="{2E0EDFB9-F5C9-4162-91DA-5DF94E03E4B7}" type="presParOf" srcId="{6AE2D851-4868-41AB-B7E4-7B872074F85B}" destId="{324E820E-916F-4000-BE5E-E22F7BAFFAFC}" srcOrd="0" destOrd="0" presId="urn:microsoft.com/office/officeart/2005/8/layout/list1"/>
    <dgm:cxn modelId="{A248C32E-0B1F-4E78-B950-CC8A30485B34}" type="presParOf" srcId="{6AE2D851-4868-41AB-B7E4-7B872074F85B}" destId="{68DF4686-C790-49C4-AF00-78AEBBFAB1BF}" srcOrd="1" destOrd="0" presId="urn:microsoft.com/office/officeart/2005/8/layout/list1"/>
    <dgm:cxn modelId="{A97EC0C0-25D7-4F96-98AE-D95E3DF67A90}" type="presParOf" srcId="{8FFB303A-FB84-408D-89D0-E30717AB8134}" destId="{F7488B9C-BF12-416C-8A9B-2673428AFCB6}" srcOrd="13" destOrd="0" presId="urn:microsoft.com/office/officeart/2005/8/layout/list1"/>
    <dgm:cxn modelId="{0324B30F-E04B-4BB6-9640-C9C82E3228A9}" type="presParOf" srcId="{8FFB303A-FB84-408D-89D0-E30717AB8134}" destId="{CF7348CA-50D9-49A5-8511-00E7B96886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9CE9D-6849-417D-BAC3-765FDCF0977C}">
      <dsp:nvSpPr>
        <dsp:cNvPr id="0" name=""/>
        <dsp:cNvSpPr/>
      </dsp:nvSpPr>
      <dsp:spPr>
        <a:xfrm>
          <a:off x="0" y="368805"/>
          <a:ext cx="51845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F83F4-7ED5-4299-99E0-A565D632289D}">
      <dsp:nvSpPr>
        <dsp:cNvPr id="0" name=""/>
        <dsp:cNvSpPr/>
      </dsp:nvSpPr>
      <dsp:spPr>
        <a:xfrm>
          <a:off x="259228" y="58845"/>
          <a:ext cx="3629203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>
              <a:solidFill>
                <a:schemeClr val="tx1"/>
              </a:solidFill>
            </a:rPr>
            <a:t>Del griego: </a:t>
          </a:r>
          <a:r>
            <a:rPr lang="es-CO" sz="2100" b="1" kern="1200" dirty="0" err="1" smtClean="0">
              <a:solidFill>
                <a:schemeClr val="tx1"/>
              </a:solidFill>
            </a:rPr>
            <a:t>φιλοσοφί</a:t>
          </a:r>
          <a:r>
            <a:rPr lang="es-CO" sz="2100" b="1" kern="1200" dirty="0" smtClean="0">
              <a:solidFill>
                <a:schemeClr val="tx1"/>
              </a:solidFill>
            </a:rPr>
            <a:t>α</a:t>
          </a:r>
          <a:endParaRPr lang="es-CO" sz="2100" b="1" kern="1200" dirty="0">
            <a:solidFill>
              <a:schemeClr val="tx1"/>
            </a:solidFill>
          </a:endParaRPr>
        </a:p>
      </dsp:txBody>
      <dsp:txXfrm>
        <a:off x="289490" y="89107"/>
        <a:ext cx="3568679" cy="559396"/>
      </dsp:txXfrm>
    </dsp:sp>
    <dsp:sp modelId="{E4765144-156D-4163-9699-79B3C664B826}">
      <dsp:nvSpPr>
        <dsp:cNvPr id="0" name=""/>
        <dsp:cNvSpPr/>
      </dsp:nvSpPr>
      <dsp:spPr>
        <a:xfrm>
          <a:off x="0" y="1321365"/>
          <a:ext cx="51845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006A4-1E9B-47EA-B85D-71AB65BFAB6B}">
      <dsp:nvSpPr>
        <dsp:cNvPr id="0" name=""/>
        <dsp:cNvSpPr/>
      </dsp:nvSpPr>
      <dsp:spPr>
        <a:xfrm>
          <a:off x="259228" y="1011405"/>
          <a:ext cx="3629203" cy="619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>
              <a:solidFill>
                <a:schemeClr val="tx1"/>
              </a:solidFill>
            </a:rPr>
            <a:t>Del latín: </a:t>
          </a:r>
          <a:r>
            <a:rPr lang="es-CO" sz="2100" b="1" kern="1200" dirty="0" err="1" smtClean="0">
              <a:solidFill>
                <a:schemeClr val="tx1"/>
              </a:solidFill>
            </a:rPr>
            <a:t>philosophia</a:t>
          </a:r>
          <a:endParaRPr lang="es-CO" sz="2100" b="1" kern="1200" dirty="0" smtClean="0">
            <a:solidFill>
              <a:schemeClr val="tx1"/>
            </a:solidFill>
          </a:endParaRPr>
        </a:p>
      </dsp:txBody>
      <dsp:txXfrm>
        <a:off x="289490" y="1041667"/>
        <a:ext cx="3568679" cy="559396"/>
      </dsp:txXfrm>
    </dsp:sp>
    <dsp:sp modelId="{73A75CDF-8AC6-4ACC-B892-9340A94F2CC2}">
      <dsp:nvSpPr>
        <dsp:cNvPr id="0" name=""/>
        <dsp:cNvSpPr/>
      </dsp:nvSpPr>
      <dsp:spPr>
        <a:xfrm>
          <a:off x="0" y="2273925"/>
          <a:ext cx="51845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F1337-FFF2-4A5B-864F-8AA1E40971A9}">
      <dsp:nvSpPr>
        <dsp:cNvPr id="0" name=""/>
        <dsp:cNvSpPr/>
      </dsp:nvSpPr>
      <dsp:spPr>
        <a:xfrm>
          <a:off x="259228" y="1963965"/>
          <a:ext cx="3629203" cy="619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smtClean="0">
              <a:solidFill>
                <a:schemeClr val="tx1"/>
              </a:solidFill>
            </a:rPr>
            <a:t>Atribuida a Pitágoras</a:t>
          </a:r>
          <a:endParaRPr lang="es-CO" sz="2100" b="1" kern="1200" dirty="0" smtClean="0">
            <a:solidFill>
              <a:schemeClr val="tx1"/>
            </a:solidFill>
          </a:endParaRPr>
        </a:p>
      </dsp:txBody>
      <dsp:txXfrm>
        <a:off x="289490" y="1994227"/>
        <a:ext cx="3568679" cy="559396"/>
      </dsp:txXfrm>
    </dsp:sp>
    <dsp:sp modelId="{316F5737-831C-4FDF-BB62-A98D9F496383}">
      <dsp:nvSpPr>
        <dsp:cNvPr id="0" name=""/>
        <dsp:cNvSpPr/>
      </dsp:nvSpPr>
      <dsp:spPr>
        <a:xfrm>
          <a:off x="0" y="3226485"/>
          <a:ext cx="51845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DCEE-6117-4DFD-B318-4665A7CB0354}">
      <dsp:nvSpPr>
        <dsp:cNvPr id="0" name=""/>
        <dsp:cNvSpPr/>
      </dsp:nvSpPr>
      <dsp:spPr>
        <a:xfrm>
          <a:off x="259228" y="2916525"/>
          <a:ext cx="3629203" cy="619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>
              <a:solidFill>
                <a:schemeClr val="tx1"/>
              </a:solidFill>
            </a:rPr>
            <a:t>‘Amor por la sabiduría'</a:t>
          </a:r>
        </a:p>
      </dsp:txBody>
      <dsp:txXfrm>
        <a:off x="289490" y="2946787"/>
        <a:ext cx="3568679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246A-94A0-49DF-A0EE-240D8F5992C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E67E1-DB3E-4117-8048-139A6B9B89CF}">
      <dsp:nvSpPr>
        <dsp:cNvPr id="0" name=""/>
        <dsp:cNvSpPr/>
      </dsp:nvSpPr>
      <dsp:spPr>
        <a:xfrm>
          <a:off x="384538" y="253918"/>
          <a:ext cx="5392923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>
              <a:solidFill>
                <a:schemeClr val="tx1"/>
              </a:solidFill>
            </a:rPr>
            <a:t>Vuelta al hombre.</a:t>
          </a:r>
        </a:p>
      </dsp:txBody>
      <dsp:txXfrm>
        <a:off x="384538" y="253918"/>
        <a:ext cx="5392923" cy="508162"/>
      </dsp:txXfrm>
    </dsp:sp>
    <dsp:sp modelId="{9854F318-7C7D-486C-8495-3EFBF84CE921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3E82F-8879-4509-9971-EAA77A39BC8C}">
      <dsp:nvSpPr>
        <dsp:cNvPr id="0" name=""/>
        <dsp:cNvSpPr/>
      </dsp:nvSpPr>
      <dsp:spPr>
        <a:xfrm>
          <a:off x="748672" y="1015918"/>
          <a:ext cx="5028788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>
              <a:solidFill>
                <a:schemeClr val="tx1"/>
              </a:solidFill>
            </a:rPr>
            <a:t>El conocimiento y sus límites.</a:t>
          </a:r>
        </a:p>
      </dsp:txBody>
      <dsp:txXfrm>
        <a:off x="748672" y="1015918"/>
        <a:ext cx="5028788" cy="508162"/>
      </dsp:txXfrm>
    </dsp:sp>
    <dsp:sp modelId="{EF2CEBC7-9E75-4994-AA1D-1321E295CAF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B20F6-972A-4FFC-B1B9-2D3FA6233BD0}">
      <dsp:nvSpPr>
        <dsp:cNvPr id="0" name=""/>
        <dsp:cNvSpPr/>
      </dsp:nvSpPr>
      <dsp:spPr>
        <a:xfrm>
          <a:off x="860432" y="1777918"/>
          <a:ext cx="4917028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>
              <a:solidFill>
                <a:schemeClr val="tx1"/>
              </a:solidFill>
            </a:rPr>
            <a:t>Empirismo: </a:t>
          </a:r>
          <a:r>
            <a:rPr lang="es-CO" sz="1500" b="1" kern="1200" dirty="0" smtClean="0">
              <a:solidFill>
                <a:schemeClr val="tx1"/>
              </a:solidFill>
            </a:rPr>
            <a:t>conocimiento y </a:t>
          </a:r>
          <a:r>
            <a:rPr lang="es-CO" sz="1500" b="1" kern="1200" dirty="0">
              <a:solidFill>
                <a:schemeClr val="tx1"/>
              </a:solidFill>
            </a:rPr>
            <a:t>experiencia (John Locke)</a:t>
          </a:r>
        </a:p>
      </dsp:txBody>
      <dsp:txXfrm>
        <a:off x="860432" y="1777918"/>
        <a:ext cx="4917028" cy="508162"/>
      </dsp:txXfrm>
    </dsp:sp>
    <dsp:sp modelId="{6FA02374-85EA-4989-B325-0B78285959DE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EA600-B946-4077-AB65-4BBF9F0FE3B3}">
      <dsp:nvSpPr>
        <dsp:cNvPr id="0" name=""/>
        <dsp:cNvSpPr/>
      </dsp:nvSpPr>
      <dsp:spPr>
        <a:xfrm>
          <a:off x="748672" y="2539918"/>
          <a:ext cx="5028788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>
              <a:solidFill>
                <a:schemeClr val="tx1"/>
              </a:solidFill>
            </a:rPr>
            <a:t>Idealismo: la realidad está formada por ideas (Descartes).</a:t>
          </a:r>
        </a:p>
      </dsp:txBody>
      <dsp:txXfrm>
        <a:off x="748672" y="2539918"/>
        <a:ext cx="5028788" cy="508162"/>
      </dsp:txXfrm>
    </dsp:sp>
    <dsp:sp modelId="{77D80EF7-48B1-4DBB-9AEA-82341B50D06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E0D38-B170-4112-B66E-7273B6DFE019}">
      <dsp:nvSpPr>
        <dsp:cNvPr id="0" name=""/>
        <dsp:cNvSpPr/>
      </dsp:nvSpPr>
      <dsp:spPr>
        <a:xfrm>
          <a:off x="384538" y="3301918"/>
          <a:ext cx="5392923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tx1"/>
              </a:solidFill>
            </a:rPr>
            <a:t>El </a:t>
          </a:r>
          <a:r>
            <a:rPr lang="es-CO" sz="1500" b="1" kern="1200" dirty="0">
              <a:solidFill>
                <a:schemeClr val="tx1"/>
              </a:solidFill>
            </a:rPr>
            <a:t>entendimiento previo ordena la experiencia (Kant).</a:t>
          </a:r>
        </a:p>
      </dsp:txBody>
      <dsp:txXfrm>
        <a:off x="384538" y="3301918"/>
        <a:ext cx="5392923" cy="508162"/>
      </dsp:txXfrm>
    </dsp:sp>
    <dsp:sp modelId="{75548DF8-8C20-4C83-9B36-14316E05BF8C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246A-94A0-49DF-A0EE-240D8F5992C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94932-DDEF-41A8-9FC7-8C3A913C0DA0}">
      <dsp:nvSpPr>
        <dsp:cNvPr id="0" name=""/>
        <dsp:cNvSpPr/>
      </dsp:nvSpPr>
      <dsp:spPr>
        <a:xfrm>
          <a:off x="328048" y="214010"/>
          <a:ext cx="5295267" cy="427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Crítica a la religión (Feuerbach-Marx).</a:t>
          </a:r>
        </a:p>
      </dsp:txBody>
      <dsp:txXfrm>
        <a:off x="328048" y="214010"/>
        <a:ext cx="5295267" cy="427857"/>
      </dsp:txXfrm>
    </dsp:sp>
    <dsp:sp modelId="{D3092C21-A3E5-4935-903F-4FC5950AD840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5CC9-DE45-44D3-A8C3-D35DB1A45570}">
      <dsp:nvSpPr>
        <dsp:cNvPr id="0" name=""/>
        <dsp:cNvSpPr/>
      </dsp:nvSpPr>
      <dsp:spPr>
        <a:xfrm>
          <a:off x="679991" y="855715"/>
          <a:ext cx="4943325" cy="4278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Crítica a la cultura (Nietzsche).</a:t>
          </a:r>
        </a:p>
      </dsp:txBody>
      <dsp:txXfrm>
        <a:off x="679991" y="855715"/>
        <a:ext cx="4943325" cy="427857"/>
      </dsp:txXfrm>
    </dsp:sp>
    <dsp:sp modelId="{0FB575EA-43BD-47CD-8C62-D4A190107749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D666C-5273-4C1C-A6C3-B6FD83F6DC80}">
      <dsp:nvSpPr>
        <dsp:cNvPr id="0" name=""/>
        <dsp:cNvSpPr/>
      </dsp:nvSpPr>
      <dsp:spPr>
        <a:xfrm>
          <a:off x="840925" y="1497421"/>
          <a:ext cx="4782391" cy="427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Alienación (Marx).</a:t>
          </a:r>
          <a:endParaRPr lang="es-CO" sz="1400" kern="1200" dirty="0"/>
        </a:p>
      </dsp:txBody>
      <dsp:txXfrm>
        <a:off x="840925" y="1497421"/>
        <a:ext cx="4782391" cy="427857"/>
      </dsp:txXfrm>
    </dsp:sp>
    <dsp:sp modelId="{DD75AC4E-0960-4A94-BCDF-37107DD0599A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8C5F-3068-4E62-9E7A-171A3260EE12}">
      <dsp:nvSpPr>
        <dsp:cNvPr id="0" name=""/>
        <dsp:cNvSpPr/>
      </dsp:nvSpPr>
      <dsp:spPr>
        <a:xfrm>
          <a:off x="840925" y="2138720"/>
          <a:ext cx="4782391" cy="427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Realidad diversa (Ortega).</a:t>
          </a:r>
        </a:p>
      </dsp:txBody>
      <dsp:txXfrm>
        <a:off x="840925" y="2138720"/>
        <a:ext cx="4782391" cy="427857"/>
      </dsp:txXfrm>
    </dsp:sp>
    <dsp:sp modelId="{C8297533-FBD6-4990-911C-921291268189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7172A-AA81-42E8-A27A-BE5E814A4F50}">
      <dsp:nvSpPr>
        <dsp:cNvPr id="0" name=""/>
        <dsp:cNvSpPr/>
      </dsp:nvSpPr>
      <dsp:spPr>
        <a:xfrm>
          <a:off x="679991" y="2780426"/>
          <a:ext cx="4943325" cy="4278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El hombre como comprensor de sentido del ser (Heidegger).</a:t>
          </a:r>
        </a:p>
      </dsp:txBody>
      <dsp:txXfrm>
        <a:off x="679991" y="2780426"/>
        <a:ext cx="4943325" cy="427857"/>
      </dsp:txXfrm>
    </dsp:sp>
    <dsp:sp modelId="{4955485E-38BF-4CE4-AEBF-7E311E26C21A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2DC11-C27C-4298-9048-EAAF60600CFF}">
      <dsp:nvSpPr>
        <dsp:cNvPr id="0" name=""/>
        <dsp:cNvSpPr/>
      </dsp:nvSpPr>
      <dsp:spPr>
        <a:xfrm>
          <a:off x="328048" y="3422131"/>
          <a:ext cx="5295267" cy="427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Relaciones de poder y control (Foucault).</a:t>
          </a:r>
        </a:p>
      </dsp:txBody>
      <dsp:txXfrm>
        <a:off x="328048" y="3422131"/>
        <a:ext cx="5295267" cy="427857"/>
      </dsp:txXfrm>
    </dsp:sp>
    <dsp:sp modelId="{8577A0D0-C338-45E3-A754-9355636A71FB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88BD-C581-4768-AB6F-AC03E97900D5}">
      <dsp:nvSpPr>
        <dsp:cNvPr id="0" name=""/>
        <dsp:cNvSpPr/>
      </dsp:nvSpPr>
      <dsp:spPr>
        <a:xfrm>
          <a:off x="3418205" y="465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50B11-3766-4C41-8B22-E66FDCF22496}">
      <dsp:nvSpPr>
        <dsp:cNvPr id="0" name=""/>
        <dsp:cNvSpPr/>
      </dsp:nvSpPr>
      <dsp:spPr>
        <a:xfrm>
          <a:off x="576059" y="465"/>
          <a:ext cx="2842146" cy="586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i="0" kern="1200" smtClean="0">
              <a:solidFill>
                <a:schemeClr val="tx1"/>
              </a:solidFill>
            </a:rPr>
            <a:t>Universal</a:t>
          </a:r>
          <a:endParaRPr lang="es-CO" sz="2800" b="1" kern="1200" dirty="0">
            <a:solidFill>
              <a:schemeClr val="tx1"/>
            </a:solidFill>
          </a:endParaRPr>
        </a:p>
      </dsp:txBody>
      <dsp:txXfrm>
        <a:off x="604700" y="29106"/>
        <a:ext cx="2784864" cy="529425"/>
      </dsp:txXfrm>
    </dsp:sp>
    <dsp:sp modelId="{B166C619-B3CA-4B72-A591-2CC1E397EFB7}">
      <dsp:nvSpPr>
        <dsp:cNvPr id="0" name=""/>
        <dsp:cNvSpPr/>
      </dsp:nvSpPr>
      <dsp:spPr>
        <a:xfrm>
          <a:off x="3418205" y="645844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631F6-D2C1-4B27-B528-92653E89B8AA}">
      <dsp:nvSpPr>
        <dsp:cNvPr id="0" name=""/>
        <dsp:cNvSpPr/>
      </dsp:nvSpPr>
      <dsp:spPr>
        <a:xfrm>
          <a:off x="576059" y="645844"/>
          <a:ext cx="2842146" cy="58670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i="0" kern="1200" smtClean="0">
              <a:solidFill>
                <a:schemeClr val="tx1"/>
              </a:solidFill>
            </a:rPr>
            <a:t>Multidisciplinar</a:t>
          </a:r>
          <a:endParaRPr lang="es-CO" sz="2800" b="1" i="0" kern="1200" dirty="0">
            <a:solidFill>
              <a:schemeClr val="tx1"/>
            </a:solidFill>
          </a:endParaRPr>
        </a:p>
      </dsp:txBody>
      <dsp:txXfrm>
        <a:off x="604700" y="674485"/>
        <a:ext cx="2784864" cy="529425"/>
      </dsp:txXfrm>
    </dsp:sp>
    <dsp:sp modelId="{F4CC92B4-19AB-487A-8975-5C5275C71D3F}">
      <dsp:nvSpPr>
        <dsp:cNvPr id="0" name=""/>
        <dsp:cNvSpPr/>
      </dsp:nvSpPr>
      <dsp:spPr>
        <a:xfrm>
          <a:off x="3418205" y="1291222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14BB7-8E82-40AD-A263-9770F8E65E95}">
      <dsp:nvSpPr>
        <dsp:cNvPr id="0" name=""/>
        <dsp:cNvSpPr/>
      </dsp:nvSpPr>
      <dsp:spPr>
        <a:xfrm>
          <a:off x="576059" y="1291222"/>
          <a:ext cx="2842146" cy="58670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i="0" kern="1200" smtClean="0">
              <a:solidFill>
                <a:schemeClr val="tx1"/>
              </a:solidFill>
            </a:rPr>
            <a:t>Diversa</a:t>
          </a:r>
          <a:endParaRPr lang="es-CO" sz="2800" b="1" i="0" kern="1200" dirty="0">
            <a:solidFill>
              <a:schemeClr val="tx1"/>
            </a:solidFill>
          </a:endParaRPr>
        </a:p>
      </dsp:txBody>
      <dsp:txXfrm>
        <a:off x="604700" y="1319863"/>
        <a:ext cx="2784864" cy="529425"/>
      </dsp:txXfrm>
    </dsp:sp>
    <dsp:sp modelId="{48CB3B3B-5186-48A9-859B-7A30157094B8}">
      <dsp:nvSpPr>
        <dsp:cNvPr id="0" name=""/>
        <dsp:cNvSpPr/>
      </dsp:nvSpPr>
      <dsp:spPr>
        <a:xfrm>
          <a:off x="3418205" y="1936600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6B58-535A-42E5-9563-88DC09DB31EA}">
      <dsp:nvSpPr>
        <dsp:cNvPr id="0" name=""/>
        <dsp:cNvSpPr/>
      </dsp:nvSpPr>
      <dsp:spPr>
        <a:xfrm>
          <a:off x="576059" y="1936600"/>
          <a:ext cx="2842146" cy="58670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i="0" kern="1200" smtClean="0">
              <a:solidFill>
                <a:schemeClr val="tx1"/>
              </a:solidFill>
            </a:rPr>
            <a:t>Crítica</a:t>
          </a:r>
          <a:endParaRPr lang="es-CO" sz="2800" b="1" i="0" kern="1200" dirty="0">
            <a:solidFill>
              <a:schemeClr val="tx1"/>
            </a:solidFill>
          </a:endParaRPr>
        </a:p>
      </dsp:txBody>
      <dsp:txXfrm>
        <a:off x="604700" y="1965241"/>
        <a:ext cx="2784864" cy="529425"/>
      </dsp:txXfrm>
    </dsp:sp>
    <dsp:sp modelId="{8A864E7D-4579-4BCE-9963-A5CC50D1799B}">
      <dsp:nvSpPr>
        <dsp:cNvPr id="0" name=""/>
        <dsp:cNvSpPr/>
      </dsp:nvSpPr>
      <dsp:spPr>
        <a:xfrm>
          <a:off x="3418205" y="2581979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B57BB-1DA6-4ECA-A7A6-355EE509BA55}">
      <dsp:nvSpPr>
        <dsp:cNvPr id="0" name=""/>
        <dsp:cNvSpPr/>
      </dsp:nvSpPr>
      <dsp:spPr>
        <a:xfrm>
          <a:off x="576059" y="2581979"/>
          <a:ext cx="2842146" cy="58670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i="0" kern="1200" smtClean="0">
              <a:solidFill>
                <a:schemeClr val="tx1"/>
              </a:solidFill>
            </a:rPr>
            <a:t>Metódica</a:t>
          </a:r>
          <a:endParaRPr lang="es-CO" sz="2800" b="1" i="0" kern="1200" dirty="0">
            <a:solidFill>
              <a:schemeClr val="tx1"/>
            </a:solidFill>
          </a:endParaRPr>
        </a:p>
      </dsp:txBody>
      <dsp:txXfrm>
        <a:off x="604700" y="2610620"/>
        <a:ext cx="2784864" cy="529425"/>
      </dsp:txXfrm>
    </dsp:sp>
    <dsp:sp modelId="{1EBE47D6-36A1-4265-9499-26B673BB3F38}">
      <dsp:nvSpPr>
        <dsp:cNvPr id="0" name=""/>
        <dsp:cNvSpPr/>
      </dsp:nvSpPr>
      <dsp:spPr>
        <a:xfrm>
          <a:off x="3418205" y="3227357"/>
          <a:ext cx="1570452" cy="586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75FA2-F83E-4010-934A-9212A5C1009B}">
      <dsp:nvSpPr>
        <dsp:cNvPr id="0" name=""/>
        <dsp:cNvSpPr/>
      </dsp:nvSpPr>
      <dsp:spPr>
        <a:xfrm>
          <a:off x="576059" y="3227357"/>
          <a:ext cx="2842146" cy="58670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i="0" kern="1200" smtClean="0">
              <a:solidFill>
                <a:schemeClr val="tx1"/>
              </a:solidFill>
            </a:rPr>
            <a:t>Sistemática</a:t>
          </a:r>
          <a:endParaRPr lang="es-CO" sz="2800" b="1" i="0" kern="1200" dirty="0">
            <a:solidFill>
              <a:schemeClr val="tx1"/>
            </a:solidFill>
          </a:endParaRPr>
        </a:p>
      </dsp:txBody>
      <dsp:txXfrm>
        <a:off x="604700" y="3255998"/>
        <a:ext cx="2784864" cy="529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84D6-DDE0-4B07-8094-00F590EDD996}">
      <dsp:nvSpPr>
        <dsp:cNvPr id="0" name=""/>
        <dsp:cNvSpPr/>
      </dsp:nvSpPr>
      <dsp:spPr>
        <a:xfrm>
          <a:off x="1411479" y="811159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1550436" y="855255"/>
        <a:ext cx="16237" cy="3247"/>
      </dsp:txXfrm>
    </dsp:sp>
    <dsp:sp modelId="{FA45E5F1-00F2-4892-96ED-DE6EF626D18D}">
      <dsp:nvSpPr>
        <dsp:cNvPr id="0" name=""/>
        <dsp:cNvSpPr/>
      </dsp:nvSpPr>
      <dsp:spPr>
        <a:xfrm>
          <a:off x="1318" y="433291"/>
          <a:ext cx="1411961" cy="847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Metafísica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1318" y="433291"/>
        <a:ext cx="1411961" cy="847176"/>
      </dsp:txXfrm>
    </dsp:sp>
    <dsp:sp modelId="{1B2F410C-4A6C-4BA7-8E4C-3A11601B6FCB}">
      <dsp:nvSpPr>
        <dsp:cNvPr id="0" name=""/>
        <dsp:cNvSpPr/>
      </dsp:nvSpPr>
      <dsp:spPr>
        <a:xfrm>
          <a:off x="3148191" y="811159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3287148" y="855255"/>
        <a:ext cx="16237" cy="3247"/>
      </dsp:txXfrm>
    </dsp:sp>
    <dsp:sp modelId="{B236BF0C-764A-40E2-908C-CA6CEE653DA7}">
      <dsp:nvSpPr>
        <dsp:cNvPr id="0" name=""/>
        <dsp:cNvSpPr/>
      </dsp:nvSpPr>
      <dsp:spPr>
        <a:xfrm>
          <a:off x="1738030" y="433291"/>
          <a:ext cx="1411961" cy="847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Gnoseología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1738030" y="433291"/>
        <a:ext cx="1411961" cy="847176"/>
      </dsp:txXfrm>
    </dsp:sp>
    <dsp:sp modelId="{01FE9971-D938-4E5F-9034-33888EBDDAEB}">
      <dsp:nvSpPr>
        <dsp:cNvPr id="0" name=""/>
        <dsp:cNvSpPr/>
      </dsp:nvSpPr>
      <dsp:spPr>
        <a:xfrm>
          <a:off x="4884904" y="811159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5023861" y="855255"/>
        <a:ext cx="16237" cy="3247"/>
      </dsp:txXfrm>
    </dsp:sp>
    <dsp:sp modelId="{C26A054E-2BD5-480A-B79F-F74EA41BDC0B}">
      <dsp:nvSpPr>
        <dsp:cNvPr id="0" name=""/>
        <dsp:cNvSpPr/>
      </dsp:nvSpPr>
      <dsp:spPr>
        <a:xfrm>
          <a:off x="3474743" y="433291"/>
          <a:ext cx="1411961" cy="847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Epistemología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3474743" y="433291"/>
        <a:ext cx="1411961" cy="847176"/>
      </dsp:txXfrm>
    </dsp:sp>
    <dsp:sp modelId="{939B6C51-C938-4232-8182-A353C0A6C242}">
      <dsp:nvSpPr>
        <dsp:cNvPr id="0" name=""/>
        <dsp:cNvSpPr/>
      </dsp:nvSpPr>
      <dsp:spPr>
        <a:xfrm>
          <a:off x="707298" y="1278667"/>
          <a:ext cx="5210137" cy="294151"/>
        </a:xfrm>
        <a:custGeom>
          <a:avLst/>
          <a:gdLst/>
          <a:ahLst/>
          <a:cxnLst/>
          <a:rect l="0" t="0" r="0" b="0"/>
          <a:pathLst>
            <a:path>
              <a:moveTo>
                <a:pt x="5210137" y="0"/>
              </a:moveTo>
              <a:lnTo>
                <a:pt x="5210137" y="164175"/>
              </a:lnTo>
              <a:lnTo>
                <a:pt x="0" y="164175"/>
              </a:lnTo>
              <a:lnTo>
                <a:pt x="0" y="29415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3181861" y="1424119"/>
        <a:ext cx="261012" cy="3247"/>
      </dsp:txXfrm>
    </dsp:sp>
    <dsp:sp modelId="{68296591-00AC-43A0-A762-5426C76A7D16}">
      <dsp:nvSpPr>
        <dsp:cNvPr id="0" name=""/>
        <dsp:cNvSpPr/>
      </dsp:nvSpPr>
      <dsp:spPr>
        <a:xfrm>
          <a:off x="5211455" y="433291"/>
          <a:ext cx="1411961" cy="847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Lógica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5211455" y="433291"/>
        <a:ext cx="1411961" cy="847176"/>
      </dsp:txXfrm>
    </dsp:sp>
    <dsp:sp modelId="{C49CE7DC-AD84-4561-9061-E5D77D2ED366}">
      <dsp:nvSpPr>
        <dsp:cNvPr id="0" name=""/>
        <dsp:cNvSpPr/>
      </dsp:nvSpPr>
      <dsp:spPr>
        <a:xfrm>
          <a:off x="1411479" y="1983087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1550436" y="2027183"/>
        <a:ext cx="16237" cy="3247"/>
      </dsp:txXfrm>
    </dsp:sp>
    <dsp:sp modelId="{9BA541D1-3B3C-46C9-A01E-476E6D55F2EE}">
      <dsp:nvSpPr>
        <dsp:cNvPr id="0" name=""/>
        <dsp:cNvSpPr/>
      </dsp:nvSpPr>
      <dsp:spPr>
        <a:xfrm>
          <a:off x="1318" y="1605219"/>
          <a:ext cx="1411961" cy="847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Ética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1318" y="1605219"/>
        <a:ext cx="1411961" cy="847176"/>
      </dsp:txXfrm>
    </dsp:sp>
    <dsp:sp modelId="{759A38D7-9FE7-4DE2-9698-9185D7298719}">
      <dsp:nvSpPr>
        <dsp:cNvPr id="0" name=""/>
        <dsp:cNvSpPr/>
      </dsp:nvSpPr>
      <dsp:spPr>
        <a:xfrm>
          <a:off x="3148191" y="1983087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3287148" y="2027183"/>
        <a:ext cx="16237" cy="3247"/>
      </dsp:txXfrm>
    </dsp:sp>
    <dsp:sp modelId="{5ECD205B-AE14-43E8-9B26-5C8C6E987D20}">
      <dsp:nvSpPr>
        <dsp:cNvPr id="0" name=""/>
        <dsp:cNvSpPr/>
      </dsp:nvSpPr>
      <dsp:spPr>
        <a:xfrm>
          <a:off x="1738030" y="1605219"/>
          <a:ext cx="1411961" cy="847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Estética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1738030" y="1605219"/>
        <a:ext cx="1411961" cy="847176"/>
      </dsp:txXfrm>
    </dsp:sp>
    <dsp:sp modelId="{41EC8D0D-08DB-4E61-A91D-110E717D7FC4}">
      <dsp:nvSpPr>
        <dsp:cNvPr id="0" name=""/>
        <dsp:cNvSpPr/>
      </dsp:nvSpPr>
      <dsp:spPr>
        <a:xfrm>
          <a:off x="4884904" y="1983087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5023861" y="2027183"/>
        <a:ext cx="16237" cy="3247"/>
      </dsp:txXfrm>
    </dsp:sp>
    <dsp:sp modelId="{1853CC45-054F-4303-8284-D7856C5BDFD3}">
      <dsp:nvSpPr>
        <dsp:cNvPr id="0" name=""/>
        <dsp:cNvSpPr/>
      </dsp:nvSpPr>
      <dsp:spPr>
        <a:xfrm>
          <a:off x="3474743" y="1605219"/>
          <a:ext cx="1411961" cy="847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Filosofía política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3474743" y="1605219"/>
        <a:ext cx="1411961" cy="847176"/>
      </dsp:txXfrm>
    </dsp:sp>
    <dsp:sp modelId="{F97F69B5-DFC2-4595-B094-C5BA1359CDE0}">
      <dsp:nvSpPr>
        <dsp:cNvPr id="0" name=""/>
        <dsp:cNvSpPr/>
      </dsp:nvSpPr>
      <dsp:spPr>
        <a:xfrm>
          <a:off x="707298" y="2450595"/>
          <a:ext cx="5210137" cy="294151"/>
        </a:xfrm>
        <a:custGeom>
          <a:avLst/>
          <a:gdLst/>
          <a:ahLst/>
          <a:cxnLst/>
          <a:rect l="0" t="0" r="0" b="0"/>
          <a:pathLst>
            <a:path>
              <a:moveTo>
                <a:pt x="5210137" y="0"/>
              </a:moveTo>
              <a:lnTo>
                <a:pt x="5210137" y="164175"/>
              </a:lnTo>
              <a:lnTo>
                <a:pt x="0" y="164175"/>
              </a:lnTo>
              <a:lnTo>
                <a:pt x="0" y="29415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3181861" y="2596047"/>
        <a:ext cx="261012" cy="3247"/>
      </dsp:txXfrm>
    </dsp:sp>
    <dsp:sp modelId="{6C3B30E7-1C8A-4DBD-AF4E-4B7E8422F8C1}">
      <dsp:nvSpPr>
        <dsp:cNvPr id="0" name=""/>
        <dsp:cNvSpPr/>
      </dsp:nvSpPr>
      <dsp:spPr>
        <a:xfrm>
          <a:off x="5211455" y="1605219"/>
          <a:ext cx="1411961" cy="847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dirty="0" smtClean="0">
              <a:solidFill>
                <a:schemeClr val="tx1"/>
              </a:solidFill>
            </a:rPr>
            <a:t>Filosofía del lenguaje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5211455" y="1605219"/>
        <a:ext cx="1411961" cy="847176"/>
      </dsp:txXfrm>
    </dsp:sp>
    <dsp:sp modelId="{4F0B73F9-42F0-469D-AC9D-DB0C20DDF0F1}">
      <dsp:nvSpPr>
        <dsp:cNvPr id="0" name=""/>
        <dsp:cNvSpPr/>
      </dsp:nvSpPr>
      <dsp:spPr>
        <a:xfrm>
          <a:off x="1411479" y="3155015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>
            <a:solidFill>
              <a:schemeClr val="tx1"/>
            </a:solidFill>
          </a:endParaRPr>
        </a:p>
      </dsp:txBody>
      <dsp:txXfrm>
        <a:off x="1550436" y="3199111"/>
        <a:ext cx="16237" cy="3247"/>
      </dsp:txXfrm>
    </dsp:sp>
    <dsp:sp modelId="{2239DA25-0C38-4047-B8FC-1619B28C507F}">
      <dsp:nvSpPr>
        <dsp:cNvPr id="0" name=""/>
        <dsp:cNvSpPr/>
      </dsp:nvSpPr>
      <dsp:spPr>
        <a:xfrm>
          <a:off x="1318" y="2777147"/>
          <a:ext cx="1411961" cy="847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dirty="0" smtClean="0">
              <a:solidFill>
                <a:schemeClr val="tx1"/>
              </a:solidFill>
            </a:rPr>
            <a:t>Filosofía de la mente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1318" y="2777147"/>
        <a:ext cx="1411961" cy="847176"/>
      </dsp:txXfrm>
    </dsp:sp>
    <dsp:sp modelId="{94C84170-0DBD-4C36-9702-29244D203C6A}">
      <dsp:nvSpPr>
        <dsp:cNvPr id="0" name=""/>
        <dsp:cNvSpPr/>
      </dsp:nvSpPr>
      <dsp:spPr>
        <a:xfrm>
          <a:off x="1738030" y="2777147"/>
          <a:ext cx="1411961" cy="847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smtClean="0">
              <a:solidFill>
                <a:schemeClr val="tx1"/>
              </a:solidFill>
            </a:rPr>
            <a:t>Filosofía </a:t>
          </a:r>
          <a:r>
            <a:rPr lang="es-CO" sz="1400" b="1" i="0" kern="1200" dirty="0" smtClean="0">
              <a:solidFill>
                <a:schemeClr val="tx1"/>
              </a:solidFill>
            </a:rPr>
            <a:t>de la ciencia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1738030" y="2777147"/>
        <a:ext cx="1411961" cy="847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7EF5F-3266-4437-B046-28E0DFB8DEA9}">
      <dsp:nvSpPr>
        <dsp:cNvPr id="0" name=""/>
        <dsp:cNvSpPr/>
      </dsp:nvSpPr>
      <dsp:spPr>
        <a:xfrm>
          <a:off x="684" y="281561"/>
          <a:ext cx="2668711" cy="1601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i="0" kern="1200" dirty="0" smtClean="0">
              <a:solidFill>
                <a:schemeClr val="tx1"/>
              </a:solidFill>
            </a:rPr>
            <a:t>1. Cuestionarse y cuestionar la realidad.</a:t>
          </a:r>
          <a:endParaRPr lang="es-CO" sz="2500" b="1" kern="1200" dirty="0">
            <a:solidFill>
              <a:schemeClr val="tx1"/>
            </a:solidFill>
          </a:endParaRPr>
        </a:p>
      </dsp:txBody>
      <dsp:txXfrm>
        <a:off x="684" y="281561"/>
        <a:ext cx="2668711" cy="1601226"/>
      </dsp:txXfrm>
    </dsp:sp>
    <dsp:sp modelId="{F598128F-6F8C-474F-BBAB-86BD50F1383F}">
      <dsp:nvSpPr>
        <dsp:cNvPr id="0" name=""/>
        <dsp:cNvSpPr/>
      </dsp:nvSpPr>
      <dsp:spPr>
        <a:xfrm>
          <a:off x="2936267" y="281561"/>
          <a:ext cx="2668711" cy="160122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i="0" kern="1200" dirty="0" smtClean="0">
              <a:solidFill>
                <a:schemeClr val="tx1"/>
              </a:solidFill>
            </a:rPr>
            <a:t>2. Desarrollar el pensamiento crítico.</a:t>
          </a:r>
          <a:endParaRPr lang="es-CO" sz="2500" b="1" i="0" kern="1200" dirty="0">
            <a:solidFill>
              <a:schemeClr val="tx1"/>
            </a:solidFill>
          </a:endParaRPr>
        </a:p>
      </dsp:txBody>
      <dsp:txXfrm>
        <a:off x="2936267" y="281561"/>
        <a:ext cx="2668711" cy="1601226"/>
      </dsp:txXfrm>
    </dsp:sp>
    <dsp:sp modelId="{855341CC-4497-40A3-BE0C-B4ED357F4392}">
      <dsp:nvSpPr>
        <dsp:cNvPr id="0" name=""/>
        <dsp:cNvSpPr/>
      </dsp:nvSpPr>
      <dsp:spPr>
        <a:xfrm>
          <a:off x="1468475" y="2149659"/>
          <a:ext cx="2668711" cy="160122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i="0" kern="1200" dirty="0" smtClean="0">
              <a:solidFill>
                <a:schemeClr val="tx1"/>
              </a:solidFill>
            </a:rPr>
            <a:t>3.  Dar respuestas a situaciones humanas, políticas y sociales.</a:t>
          </a:r>
          <a:endParaRPr lang="es-CO" sz="2500" b="1" i="0" kern="1200" dirty="0">
            <a:solidFill>
              <a:schemeClr val="tx1"/>
            </a:solidFill>
          </a:endParaRPr>
        </a:p>
      </dsp:txBody>
      <dsp:txXfrm>
        <a:off x="1468475" y="2149659"/>
        <a:ext cx="2668711" cy="1601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F3C70-825F-4E38-AF82-2206495F40E1}">
      <dsp:nvSpPr>
        <dsp:cNvPr id="0" name=""/>
        <dsp:cNvSpPr/>
      </dsp:nvSpPr>
      <dsp:spPr>
        <a:xfrm>
          <a:off x="0" y="409364"/>
          <a:ext cx="49685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F0DF86-8AF2-4038-8A62-DA0C10B5732F}">
      <dsp:nvSpPr>
        <dsp:cNvPr id="0" name=""/>
        <dsp:cNvSpPr/>
      </dsp:nvSpPr>
      <dsp:spPr>
        <a:xfrm>
          <a:off x="236539" y="25604"/>
          <a:ext cx="4730794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Choque con la mitología.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274006" y="63071"/>
        <a:ext cx="4655860" cy="692586"/>
      </dsp:txXfrm>
    </dsp:sp>
    <dsp:sp modelId="{A98B7477-B63E-4954-96CB-9ECB0917E471}">
      <dsp:nvSpPr>
        <dsp:cNvPr id="0" name=""/>
        <dsp:cNvSpPr/>
      </dsp:nvSpPr>
      <dsp:spPr>
        <a:xfrm>
          <a:off x="0" y="1588724"/>
          <a:ext cx="49685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55F8C9-FADE-4EB0-B063-A9BD863BA874}">
      <dsp:nvSpPr>
        <dsp:cNvPr id="0" name=""/>
        <dsp:cNvSpPr/>
      </dsp:nvSpPr>
      <dsp:spPr>
        <a:xfrm>
          <a:off x="236539" y="1204964"/>
          <a:ext cx="4730794" cy="7675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>
              <a:solidFill>
                <a:schemeClr val="tx1"/>
              </a:solidFill>
            </a:rPr>
            <a:t>Explicar la naturaleza (Physis).</a:t>
          </a:r>
          <a:endParaRPr lang="es-ES" sz="2800" kern="1200" dirty="0" smtClean="0">
            <a:solidFill>
              <a:schemeClr val="tx1"/>
            </a:solidFill>
          </a:endParaRPr>
        </a:p>
      </dsp:txBody>
      <dsp:txXfrm>
        <a:off x="274006" y="1242431"/>
        <a:ext cx="4655860" cy="692586"/>
      </dsp:txXfrm>
    </dsp:sp>
    <dsp:sp modelId="{B7E961F1-FD39-4BEC-B033-974E9D5C2E72}">
      <dsp:nvSpPr>
        <dsp:cNvPr id="0" name=""/>
        <dsp:cNvSpPr/>
      </dsp:nvSpPr>
      <dsp:spPr>
        <a:xfrm>
          <a:off x="0" y="2768084"/>
          <a:ext cx="49685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C65E0-1FB3-46F6-8E27-FCCE72F02376}">
      <dsp:nvSpPr>
        <dsp:cNvPr id="0" name=""/>
        <dsp:cNvSpPr/>
      </dsp:nvSpPr>
      <dsp:spPr>
        <a:xfrm>
          <a:off x="236539" y="2384324"/>
          <a:ext cx="4730794" cy="7675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>
              <a:solidFill>
                <a:schemeClr val="tx1"/>
              </a:solidFill>
            </a:rPr>
            <a:t>Encontrar el principio de todo (Arjé).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274006" y="2421791"/>
        <a:ext cx="4655860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CCBF-DB34-4A8A-AC82-C94E1CCADC77}">
      <dsp:nvSpPr>
        <dsp:cNvPr id="0" name=""/>
        <dsp:cNvSpPr/>
      </dsp:nvSpPr>
      <dsp:spPr>
        <a:xfrm>
          <a:off x="1676358" y="2825510"/>
          <a:ext cx="410813" cy="75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17" y="0"/>
              </a:lnTo>
              <a:lnTo>
                <a:pt x="321817" y="755418"/>
              </a:lnTo>
              <a:lnTo>
                <a:pt x="410813" y="7554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796FC-4CFE-4035-B5D9-1478D7E07976}">
      <dsp:nvSpPr>
        <dsp:cNvPr id="0" name=""/>
        <dsp:cNvSpPr/>
      </dsp:nvSpPr>
      <dsp:spPr>
        <a:xfrm>
          <a:off x="1676358" y="2825510"/>
          <a:ext cx="410813" cy="37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17" y="0"/>
              </a:lnTo>
              <a:lnTo>
                <a:pt x="321817" y="372736"/>
              </a:lnTo>
              <a:lnTo>
                <a:pt x="410813" y="3727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96540-02A6-4980-8573-0C510DFA926F}">
      <dsp:nvSpPr>
        <dsp:cNvPr id="0" name=""/>
        <dsp:cNvSpPr/>
      </dsp:nvSpPr>
      <dsp:spPr>
        <a:xfrm>
          <a:off x="1676358" y="2769845"/>
          <a:ext cx="410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665"/>
              </a:moveTo>
              <a:lnTo>
                <a:pt x="321817" y="55665"/>
              </a:lnTo>
              <a:lnTo>
                <a:pt x="321817" y="45720"/>
              </a:lnTo>
              <a:lnTo>
                <a:pt x="410813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B24CD-9C4A-4A38-9047-C43242210E26}">
      <dsp:nvSpPr>
        <dsp:cNvPr id="0" name=""/>
        <dsp:cNvSpPr/>
      </dsp:nvSpPr>
      <dsp:spPr>
        <a:xfrm>
          <a:off x="1676358" y="2432883"/>
          <a:ext cx="410813" cy="392627"/>
        </a:xfrm>
        <a:custGeom>
          <a:avLst/>
          <a:gdLst/>
          <a:ahLst/>
          <a:cxnLst/>
          <a:rect l="0" t="0" r="0" b="0"/>
          <a:pathLst>
            <a:path>
              <a:moveTo>
                <a:pt x="0" y="392627"/>
              </a:moveTo>
              <a:lnTo>
                <a:pt x="321817" y="392627"/>
              </a:lnTo>
              <a:lnTo>
                <a:pt x="321817" y="0"/>
              </a:lnTo>
              <a:lnTo>
                <a:pt x="41081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1A1A5-8F29-435A-9CEC-3D5DDF3A16F6}">
      <dsp:nvSpPr>
        <dsp:cNvPr id="0" name=""/>
        <dsp:cNvSpPr/>
      </dsp:nvSpPr>
      <dsp:spPr>
        <a:xfrm>
          <a:off x="1676358" y="2050201"/>
          <a:ext cx="410813" cy="775309"/>
        </a:xfrm>
        <a:custGeom>
          <a:avLst/>
          <a:gdLst/>
          <a:ahLst/>
          <a:cxnLst/>
          <a:rect l="0" t="0" r="0" b="0"/>
          <a:pathLst>
            <a:path>
              <a:moveTo>
                <a:pt x="0" y="775309"/>
              </a:moveTo>
              <a:lnTo>
                <a:pt x="321817" y="775309"/>
              </a:lnTo>
              <a:lnTo>
                <a:pt x="321817" y="0"/>
              </a:lnTo>
              <a:lnTo>
                <a:pt x="41081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095-CD56-4A39-99F6-F632E32E17A2}">
      <dsp:nvSpPr>
        <dsp:cNvPr id="0" name=""/>
        <dsp:cNvSpPr/>
      </dsp:nvSpPr>
      <dsp:spPr>
        <a:xfrm>
          <a:off x="1676358" y="912100"/>
          <a:ext cx="410813" cy="75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17" y="0"/>
              </a:lnTo>
              <a:lnTo>
                <a:pt x="321817" y="755418"/>
              </a:lnTo>
              <a:lnTo>
                <a:pt x="410813" y="7554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AC0B9-4D3B-49FF-8BC1-696F854F6893}">
      <dsp:nvSpPr>
        <dsp:cNvPr id="0" name=""/>
        <dsp:cNvSpPr/>
      </dsp:nvSpPr>
      <dsp:spPr>
        <a:xfrm>
          <a:off x="1676358" y="912100"/>
          <a:ext cx="410813" cy="37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17" y="0"/>
              </a:lnTo>
              <a:lnTo>
                <a:pt x="321817" y="372736"/>
              </a:lnTo>
              <a:lnTo>
                <a:pt x="410813" y="3727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7A41A-9F83-4EE7-92CD-CB4644AFFFE3}">
      <dsp:nvSpPr>
        <dsp:cNvPr id="0" name=""/>
        <dsp:cNvSpPr/>
      </dsp:nvSpPr>
      <dsp:spPr>
        <a:xfrm>
          <a:off x="1676358" y="856434"/>
          <a:ext cx="410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665"/>
              </a:moveTo>
              <a:lnTo>
                <a:pt x="321817" y="55665"/>
              </a:lnTo>
              <a:lnTo>
                <a:pt x="321817" y="45720"/>
              </a:lnTo>
              <a:lnTo>
                <a:pt x="410813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AA1FD-6B25-4AC8-9DC6-573465BDF641}">
      <dsp:nvSpPr>
        <dsp:cNvPr id="0" name=""/>
        <dsp:cNvSpPr/>
      </dsp:nvSpPr>
      <dsp:spPr>
        <a:xfrm>
          <a:off x="1676358" y="519472"/>
          <a:ext cx="410813" cy="392627"/>
        </a:xfrm>
        <a:custGeom>
          <a:avLst/>
          <a:gdLst/>
          <a:ahLst/>
          <a:cxnLst/>
          <a:rect l="0" t="0" r="0" b="0"/>
          <a:pathLst>
            <a:path>
              <a:moveTo>
                <a:pt x="0" y="392627"/>
              </a:moveTo>
              <a:lnTo>
                <a:pt x="321817" y="392627"/>
              </a:lnTo>
              <a:lnTo>
                <a:pt x="321817" y="0"/>
              </a:lnTo>
              <a:lnTo>
                <a:pt x="41081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18C98-7BF5-49FF-8E15-B301A9153A3E}">
      <dsp:nvSpPr>
        <dsp:cNvPr id="0" name=""/>
        <dsp:cNvSpPr/>
      </dsp:nvSpPr>
      <dsp:spPr>
        <a:xfrm>
          <a:off x="1676358" y="136790"/>
          <a:ext cx="410813" cy="775309"/>
        </a:xfrm>
        <a:custGeom>
          <a:avLst/>
          <a:gdLst/>
          <a:ahLst/>
          <a:cxnLst/>
          <a:rect l="0" t="0" r="0" b="0"/>
          <a:pathLst>
            <a:path>
              <a:moveTo>
                <a:pt x="0" y="775309"/>
              </a:moveTo>
              <a:lnTo>
                <a:pt x="321817" y="775309"/>
              </a:lnTo>
              <a:lnTo>
                <a:pt x="321817" y="0"/>
              </a:lnTo>
              <a:lnTo>
                <a:pt x="41081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E4668-61D4-43A1-B843-79C8D7A0C2BE}">
      <dsp:nvSpPr>
        <dsp:cNvPr id="0" name=""/>
        <dsp:cNvSpPr/>
      </dsp:nvSpPr>
      <dsp:spPr>
        <a:xfrm>
          <a:off x="260834" y="776381"/>
          <a:ext cx="1415523" cy="271437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Material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60834" y="776381"/>
        <a:ext cx="1415523" cy="271437"/>
      </dsp:txXfrm>
    </dsp:sp>
    <dsp:sp modelId="{A0916374-3764-4AF9-B67F-1EC1BA6A19BD}">
      <dsp:nvSpPr>
        <dsp:cNvPr id="0" name=""/>
        <dsp:cNvSpPr/>
      </dsp:nvSpPr>
      <dsp:spPr>
        <a:xfrm>
          <a:off x="2087171" y="1071"/>
          <a:ext cx="3683867" cy="27143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Tales: el agua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1071"/>
        <a:ext cx="3683867" cy="271437"/>
      </dsp:txXfrm>
    </dsp:sp>
    <dsp:sp modelId="{7E1A9684-8890-42D1-83AF-DEEFA37E5E34}">
      <dsp:nvSpPr>
        <dsp:cNvPr id="0" name=""/>
        <dsp:cNvSpPr/>
      </dsp:nvSpPr>
      <dsp:spPr>
        <a:xfrm>
          <a:off x="2087171" y="383753"/>
          <a:ext cx="3683867" cy="27143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Anaxímenes: el aire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383753"/>
        <a:ext cx="3683867" cy="271437"/>
      </dsp:txXfrm>
    </dsp:sp>
    <dsp:sp modelId="{73DD6A3F-E1AE-4B65-9FA2-5F4351A8584E}">
      <dsp:nvSpPr>
        <dsp:cNvPr id="0" name=""/>
        <dsp:cNvSpPr/>
      </dsp:nvSpPr>
      <dsp:spPr>
        <a:xfrm>
          <a:off x="2087171" y="766435"/>
          <a:ext cx="3683867" cy="27143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Anaxágoras: las semillas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766435"/>
        <a:ext cx="3683867" cy="271437"/>
      </dsp:txXfrm>
    </dsp:sp>
    <dsp:sp modelId="{28EEE597-85C1-4419-9A1A-D3BDE1FD950C}">
      <dsp:nvSpPr>
        <dsp:cNvPr id="0" name=""/>
        <dsp:cNvSpPr/>
      </dsp:nvSpPr>
      <dsp:spPr>
        <a:xfrm>
          <a:off x="2087171" y="1149118"/>
          <a:ext cx="3683867" cy="27143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Empédocles: los cuatro elementos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1149118"/>
        <a:ext cx="3683867" cy="271437"/>
      </dsp:txXfrm>
    </dsp:sp>
    <dsp:sp modelId="{0076FD68-6BE2-4224-B28B-FA493AAB7021}">
      <dsp:nvSpPr>
        <dsp:cNvPr id="0" name=""/>
        <dsp:cNvSpPr/>
      </dsp:nvSpPr>
      <dsp:spPr>
        <a:xfrm>
          <a:off x="2087171" y="1531800"/>
          <a:ext cx="3683867" cy="27143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Demócrito: el átomo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1531800"/>
        <a:ext cx="3683867" cy="271437"/>
      </dsp:txXfrm>
    </dsp:sp>
    <dsp:sp modelId="{D0BF3979-BA8B-4FCC-9928-1D41C0FAB990}">
      <dsp:nvSpPr>
        <dsp:cNvPr id="0" name=""/>
        <dsp:cNvSpPr/>
      </dsp:nvSpPr>
      <dsp:spPr>
        <a:xfrm>
          <a:off x="260834" y="2689792"/>
          <a:ext cx="1415523" cy="27143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Inmaterial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60834" y="2689792"/>
        <a:ext cx="1415523" cy="271437"/>
      </dsp:txXfrm>
    </dsp:sp>
    <dsp:sp modelId="{E73EE1FF-0B58-4031-ABD6-0BB3B4CD0FB3}">
      <dsp:nvSpPr>
        <dsp:cNvPr id="0" name=""/>
        <dsp:cNvSpPr/>
      </dsp:nvSpPr>
      <dsp:spPr>
        <a:xfrm>
          <a:off x="2087171" y="1914482"/>
          <a:ext cx="3683867" cy="27143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Anaximandro: lo ilimitado</a:t>
          </a:r>
          <a:endParaRPr lang="es-CO" sz="1800" kern="1200" dirty="0">
            <a:solidFill>
              <a:schemeClr val="tx1"/>
            </a:solidFill>
          </a:endParaRPr>
        </a:p>
      </dsp:txBody>
      <dsp:txXfrm>
        <a:off x="2087171" y="1914482"/>
        <a:ext cx="3683867" cy="271437"/>
      </dsp:txXfrm>
    </dsp:sp>
    <dsp:sp modelId="{41551A1E-B390-4BEF-BCB9-E2B70A49B55B}">
      <dsp:nvSpPr>
        <dsp:cNvPr id="0" name=""/>
        <dsp:cNvSpPr/>
      </dsp:nvSpPr>
      <dsp:spPr>
        <a:xfrm>
          <a:off x="2087171" y="2297164"/>
          <a:ext cx="3683867" cy="27143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Pitágoras: el número</a:t>
          </a:r>
          <a:endParaRPr lang="es-ES" sz="1800" kern="1200" dirty="0" smtClean="0">
            <a:solidFill>
              <a:schemeClr val="tx1"/>
            </a:solidFill>
          </a:endParaRPr>
        </a:p>
      </dsp:txBody>
      <dsp:txXfrm>
        <a:off x="2087171" y="2297164"/>
        <a:ext cx="3683867" cy="271437"/>
      </dsp:txXfrm>
    </dsp:sp>
    <dsp:sp modelId="{C833E78F-5219-431F-962E-3A80BC4FF0AA}">
      <dsp:nvSpPr>
        <dsp:cNvPr id="0" name=""/>
        <dsp:cNvSpPr/>
      </dsp:nvSpPr>
      <dsp:spPr>
        <a:xfrm>
          <a:off x="2087171" y="2679846"/>
          <a:ext cx="3683867" cy="27143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Jenófanes: el dios</a:t>
          </a:r>
        </a:p>
      </dsp:txBody>
      <dsp:txXfrm>
        <a:off x="2087171" y="2679846"/>
        <a:ext cx="3683867" cy="271437"/>
      </dsp:txXfrm>
    </dsp:sp>
    <dsp:sp modelId="{78FC70E1-0CC7-428D-A5F2-1D82E6AD9AB0}">
      <dsp:nvSpPr>
        <dsp:cNvPr id="0" name=""/>
        <dsp:cNvSpPr/>
      </dsp:nvSpPr>
      <dsp:spPr>
        <a:xfrm>
          <a:off x="2087171" y="3062528"/>
          <a:ext cx="3683867" cy="27143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Parménides: el ser</a:t>
          </a:r>
          <a:endParaRPr lang="es-ES" sz="1800" kern="1200" dirty="0" smtClean="0">
            <a:solidFill>
              <a:schemeClr val="tx1"/>
            </a:solidFill>
          </a:endParaRPr>
        </a:p>
      </dsp:txBody>
      <dsp:txXfrm>
        <a:off x="2087171" y="3062528"/>
        <a:ext cx="3683867" cy="271437"/>
      </dsp:txXfrm>
    </dsp:sp>
    <dsp:sp modelId="{45528514-66FB-4F8D-9D02-84EE457D70F4}">
      <dsp:nvSpPr>
        <dsp:cNvPr id="0" name=""/>
        <dsp:cNvSpPr/>
      </dsp:nvSpPr>
      <dsp:spPr>
        <a:xfrm>
          <a:off x="2087171" y="3445211"/>
          <a:ext cx="3683867" cy="27143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Heráclito: el logos</a:t>
          </a:r>
        </a:p>
      </dsp:txBody>
      <dsp:txXfrm>
        <a:off x="2087171" y="3445211"/>
        <a:ext cx="3683867" cy="271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B6A0E-FEDB-49E9-9E7E-962F9ED7D2D1}">
      <dsp:nvSpPr>
        <dsp:cNvPr id="0" name=""/>
        <dsp:cNvSpPr/>
      </dsp:nvSpPr>
      <dsp:spPr>
        <a:xfrm>
          <a:off x="0" y="478962"/>
          <a:ext cx="4343483" cy="5347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Atenas: centro cultural (polis).</a:t>
          </a:r>
        </a:p>
      </dsp:txBody>
      <dsp:txXfrm>
        <a:off x="26104" y="505066"/>
        <a:ext cx="4291275" cy="482539"/>
      </dsp:txXfrm>
    </dsp:sp>
    <dsp:sp modelId="{426CBB8F-22AA-467D-B8B0-9876FCD6147C}">
      <dsp:nvSpPr>
        <dsp:cNvPr id="0" name=""/>
        <dsp:cNvSpPr/>
      </dsp:nvSpPr>
      <dsp:spPr>
        <a:xfrm>
          <a:off x="0" y="1200909"/>
          <a:ext cx="4343483" cy="534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Sócrates: método socrático.</a:t>
          </a:r>
        </a:p>
      </dsp:txBody>
      <dsp:txXfrm>
        <a:off x="26104" y="1227013"/>
        <a:ext cx="4291275" cy="482539"/>
      </dsp:txXfrm>
    </dsp:sp>
    <dsp:sp modelId="{1200675B-F501-4C53-9862-BAFC5094ACE4}">
      <dsp:nvSpPr>
        <dsp:cNvPr id="0" name=""/>
        <dsp:cNvSpPr/>
      </dsp:nvSpPr>
      <dsp:spPr>
        <a:xfrm>
          <a:off x="0" y="1928577"/>
          <a:ext cx="4343483" cy="5347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Platón: ideas inmutables y eternas.</a:t>
          </a:r>
        </a:p>
      </dsp:txBody>
      <dsp:txXfrm>
        <a:off x="26104" y="1954681"/>
        <a:ext cx="4291275" cy="482539"/>
      </dsp:txXfrm>
    </dsp:sp>
    <dsp:sp modelId="{2AB5C25F-47CA-4709-B8C7-9A7CAD453856}">
      <dsp:nvSpPr>
        <dsp:cNvPr id="0" name=""/>
        <dsp:cNvSpPr/>
      </dsp:nvSpPr>
      <dsp:spPr>
        <a:xfrm>
          <a:off x="0" y="2650524"/>
          <a:ext cx="4343483" cy="5347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Aristóteles: realismo.</a:t>
          </a:r>
        </a:p>
      </dsp:txBody>
      <dsp:txXfrm>
        <a:off x="26104" y="2676628"/>
        <a:ext cx="4291275" cy="482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821B9-74D4-42BC-9C6D-FDFD8C9C3381}">
      <dsp:nvSpPr>
        <dsp:cNvPr id="0" name=""/>
        <dsp:cNvSpPr/>
      </dsp:nvSpPr>
      <dsp:spPr>
        <a:xfrm>
          <a:off x="-4637591" y="-710984"/>
          <a:ext cx="5524201" cy="552420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8759B-48AC-4647-A28B-390F816C2EB3}">
      <dsp:nvSpPr>
        <dsp:cNvPr id="0" name=""/>
        <dsp:cNvSpPr/>
      </dsp:nvSpPr>
      <dsp:spPr>
        <a:xfrm>
          <a:off x="464372" y="315379"/>
          <a:ext cx="4655819" cy="631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92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 griego se hace universal.</a:t>
          </a:r>
          <a:endParaRPr lang="es-CO" sz="1800" b="1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64372" y="315379"/>
        <a:ext cx="4655819" cy="631087"/>
      </dsp:txXfrm>
    </dsp:sp>
    <dsp:sp modelId="{B23950D9-333C-4A8E-AE5D-0CB276B4611F}">
      <dsp:nvSpPr>
        <dsp:cNvPr id="0" name=""/>
        <dsp:cNvSpPr/>
      </dsp:nvSpPr>
      <dsp:spPr>
        <a:xfrm>
          <a:off x="69943" y="236493"/>
          <a:ext cx="788859" cy="78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F07AB-CCAE-43B9-B4E5-D595CD9434C1}">
      <dsp:nvSpPr>
        <dsp:cNvPr id="0" name=""/>
        <dsp:cNvSpPr/>
      </dsp:nvSpPr>
      <dsp:spPr>
        <a:xfrm>
          <a:off x="826189" y="1262175"/>
          <a:ext cx="4294002" cy="631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92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 la polis al mundo: la Felicidad.</a:t>
          </a:r>
          <a:endParaRPr lang="es-CO" sz="1800" b="1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826189" y="1262175"/>
        <a:ext cx="4294002" cy="631087"/>
      </dsp:txXfrm>
    </dsp:sp>
    <dsp:sp modelId="{0C3200D7-069C-4C51-B55F-03ACB0BADF3A}">
      <dsp:nvSpPr>
        <dsp:cNvPr id="0" name=""/>
        <dsp:cNvSpPr/>
      </dsp:nvSpPr>
      <dsp:spPr>
        <a:xfrm>
          <a:off x="431759" y="1183289"/>
          <a:ext cx="788859" cy="78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251D6-4FCE-4C6B-A838-73DEC76004A2}">
      <dsp:nvSpPr>
        <dsp:cNvPr id="0" name=""/>
        <dsp:cNvSpPr/>
      </dsp:nvSpPr>
      <dsp:spPr>
        <a:xfrm>
          <a:off x="826189" y="2208970"/>
          <a:ext cx="4294002" cy="631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92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Cínicos: desprecio de la sociedad y retorno a lo natural.</a:t>
          </a:r>
          <a:endParaRPr lang="es-CO" sz="1800" b="1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826189" y="2208970"/>
        <a:ext cx="4294002" cy="631087"/>
      </dsp:txXfrm>
    </dsp:sp>
    <dsp:sp modelId="{D55D03B2-1300-4038-8D6B-603F87612FD1}">
      <dsp:nvSpPr>
        <dsp:cNvPr id="0" name=""/>
        <dsp:cNvSpPr/>
      </dsp:nvSpPr>
      <dsp:spPr>
        <a:xfrm>
          <a:off x="431759" y="2130084"/>
          <a:ext cx="788859" cy="78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D541-E9E3-494A-A5E1-C72196566C7B}">
      <dsp:nvSpPr>
        <dsp:cNvPr id="0" name=""/>
        <dsp:cNvSpPr/>
      </dsp:nvSpPr>
      <dsp:spPr>
        <a:xfrm>
          <a:off x="464372" y="3155765"/>
          <a:ext cx="4655819" cy="631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92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Los romanos: Séneca y Marco Aurelio.</a:t>
          </a:r>
          <a:endParaRPr lang="es-CO" sz="1800" b="1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64372" y="3155765"/>
        <a:ext cx="4655819" cy="631087"/>
      </dsp:txXfrm>
    </dsp:sp>
    <dsp:sp modelId="{874EB13E-B0A6-46A6-8842-464DCBD2DE9F}">
      <dsp:nvSpPr>
        <dsp:cNvPr id="0" name=""/>
        <dsp:cNvSpPr/>
      </dsp:nvSpPr>
      <dsp:spPr>
        <a:xfrm>
          <a:off x="69943" y="3076879"/>
          <a:ext cx="788859" cy="78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8A66-4632-4483-B6D2-C02A6FABF07D}">
      <dsp:nvSpPr>
        <dsp:cNvPr id="0" name=""/>
        <dsp:cNvSpPr/>
      </dsp:nvSpPr>
      <dsp:spPr>
        <a:xfrm>
          <a:off x="0" y="336089"/>
          <a:ext cx="4986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67076-CDBE-4807-A347-659DB19B2849}">
      <dsp:nvSpPr>
        <dsp:cNvPr id="0" name=""/>
        <dsp:cNvSpPr/>
      </dsp:nvSpPr>
      <dsp:spPr>
        <a:xfrm>
          <a:off x="249346" y="55649"/>
          <a:ext cx="4678025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946" tIns="0" rIns="131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Diálogo entre fe y razón.</a:t>
          </a:r>
        </a:p>
      </dsp:txBody>
      <dsp:txXfrm>
        <a:off x="276726" y="83029"/>
        <a:ext cx="4623265" cy="506120"/>
      </dsp:txXfrm>
    </dsp:sp>
    <dsp:sp modelId="{46C6A7D1-E2E0-4B17-B677-A41AF42100A1}">
      <dsp:nvSpPr>
        <dsp:cNvPr id="0" name=""/>
        <dsp:cNvSpPr/>
      </dsp:nvSpPr>
      <dsp:spPr>
        <a:xfrm>
          <a:off x="0" y="1197929"/>
          <a:ext cx="4986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74096-A8AA-4473-8D0A-D4C3E861C1CB}">
      <dsp:nvSpPr>
        <dsp:cNvPr id="0" name=""/>
        <dsp:cNvSpPr/>
      </dsp:nvSpPr>
      <dsp:spPr>
        <a:xfrm>
          <a:off x="249346" y="917489"/>
          <a:ext cx="4678025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946" tIns="0" rIns="131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Armonizar a Aristóteles con las enseñanzas del cristianismo, el judaísmo y el Islam.</a:t>
          </a:r>
        </a:p>
      </dsp:txBody>
      <dsp:txXfrm>
        <a:off x="276726" y="944869"/>
        <a:ext cx="4623265" cy="506120"/>
      </dsp:txXfrm>
    </dsp:sp>
    <dsp:sp modelId="{B3A83847-264B-4B6A-A512-C01C2CDA43B5}">
      <dsp:nvSpPr>
        <dsp:cNvPr id="0" name=""/>
        <dsp:cNvSpPr/>
      </dsp:nvSpPr>
      <dsp:spPr>
        <a:xfrm>
          <a:off x="0" y="2059769"/>
          <a:ext cx="4986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36E0B-9364-4ACC-9C21-8845D2244E42}">
      <dsp:nvSpPr>
        <dsp:cNvPr id="0" name=""/>
        <dsp:cNvSpPr/>
      </dsp:nvSpPr>
      <dsp:spPr>
        <a:xfrm>
          <a:off x="249346" y="1779329"/>
          <a:ext cx="4678025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946" tIns="0" rIns="131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>
              <a:solidFill>
                <a:schemeClr val="tx1"/>
              </a:solidFill>
            </a:rPr>
            <a:t>Consolidar la filosofía separándola de la teología.</a:t>
          </a:r>
        </a:p>
      </dsp:txBody>
      <dsp:txXfrm>
        <a:off x="276726" y="1806709"/>
        <a:ext cx="4623265" cy="506120"/>
      </dsp:txXfrm>
    </dsp:sp>
    <dsp:sp modelId="{CF7348CA-50D9-49A5-8511-00E7B9688619}">
      <dsp:nvSpPr>
        <dsp:cNvPr id="0" name=""/>
        <dsp:cNvSpPr/>
      </dsp:nvSpPr>
      <dsp:spPr>
        <a:xfrm>
          <a:off x="0" y="2921609"/>
          <a:ext cx="49869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F4686-C790-49C4-AF00-78AEBBFAB1BF}">
      <dsp:nvSpPr>
        <dsp:cNvPr id="0" name=""/>
        <dsp:cNvSpPr/>
      </dsp:nvSpPr>
      <dsp:spPr>
        <a:xfrm>
          <a:off x="249346" y="2641169"/>
          <a:ext cx="4680015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946" tIns="0" rIns="131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Representantes: Agustín, Tomás de Aquino, San Buenaventura, Averroes, Maimónides…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276726" y="2668549"/>
        <a:ext cx="462525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55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5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39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5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5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5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96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75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0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80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3325-9E83-47AC-838B-FABF8F5A266E}" type="datetimeFigureOut">
              <a:rPr lang="es-CO" smtClean="0"/>
              <a:t>11/02/2023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CA4B-9C30-4B35-AFF8-697F1CBDF8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4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1.jpeg"/><Relationship Id="rId4" Type="http://schemas.openxmlformats.org/officeDocument/2006/relationships/hyperlink" Target="https://cutt.ly/oGeR8h4" TargetMode="External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2.jpeg"/><Relationship Id="rId4" Type="http://schemas.openxmlformats.org/officeDocument/2006/relationships/hyperlink" Target="https://cutt.ly/xGeYYft" TargetMode="External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3.png"/><Relationship Id="rId4" Type="http://schemas.openxmlformats.org/officeDocument/2006/relationships/hyperlink" Target="https://cutt.ly/aGeOTnI" TargetMode="External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s://cutt.ly/1GeA3z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5.jpeg"/><Relationship Id="rId4" Type="http://schemas.openxmlformats.org/officeDocument/2006/relationships/hyperlink" Target="https://cutt.ly/XGeS7ii" TargetMode="External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s://cutt.ly/OGeFjU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7.jpeg"/><Relationship Id="rId4" Type="http://schemas.openxmlformats.org/officeDocument/2006/relationships/hyperlink" Target="https://cutt.ly/qGeG3sQ" TargetMode="External"/><Relationship Id="rId9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cutt.ly/AGeJqe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19.png"/><Relationship Id="rId4" Type="http://schemas.openxmlformats.org/officeDocument/2006/relationships/hyperlink" Target="https://cutt.ly/8GeJG5g" TargetMode="External"/><Relationship Id="rId9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hyperlink" Target="https://cutt.ly/GGwlyWO" TargetMode="Externa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tt.ly/yGwqEVz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significados.com/filosofi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hyperlink" Target="https://cutt.ly/AGwbP9y" TargetMode="Externa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jpeg"/><Relationship Id="rId4" Type="http://schemas.openxmlformats.org/officeDocument/2006/relationships/hyperlink" Target="https://cutt.ly/nGwBGBK" TargetMode="Externa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openxmlformats.org/officeDocument/2006/relationships/hyperlink" Target="https://cutt.ly/QGez2Pk" TargetMode="External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cutt.ly/PGexP2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jpeg"/><Relationship Id="rId10" Type="http://schemas.microsoft.com/office/2007/relationships/diagramDrawing" Target="../diagrams/drawing5.xml"/><Relationship Id="rId4" Type="http://schemas.openxmlformats.org/officeDocument/2006/relationships/hyperlink" Target="https://cutt.ly/nGenGqe" TargetMode="External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7486073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0" r="30269" b="7585"/>
          <a:stretch/>
        </p:blipFill>
        <p:spPr bwMode="auto">
          <a:xfrm>
            <a:off x="7452320" y="4342689"/>
            <a:ext cx="1617595" cy="13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rmAutofit/>
          </a:bodyPr>
          <a:lstStyle/>
          <a:p>
            <a:r>
              <a:rPr lang="es-CO" sz="6000" b="1" dirty="0">
                <a:solidFill>
                  <a:srgbClr val="0070C0"/>
                </a:solidFill>
              </a:rPr>
              <a:t>Historia de la Filosofía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="" xmlns:a16="http://schemas.microsoft.com/office/drawing/2014/main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22490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0" y="4297660"/>
            <a:ext cx="2379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s.a. (s.f.).  Empédocles 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cutt.ly/oGeR8h4</a:t>
            </a:r>
            <a:r>
              <a:rPr lang="es-MX" sz="700" dirty="0" smtClean="0"/>
              <a:t> </a:t>
            </a:r>
            <a:endParaRPr lang="es-CO" sz="7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El Arjé</a:t>
            </a:r>
            <a:endParaRPr lang="es-CO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11180874"/>
              </p:ext>
            </p:extLst>
          </p:nvPr>
        </p:nvGraphicFramePr>
        <p:xfrm>
          <a:off x="2767205" y="1345332"/>
          <a:ext cx="6264696" cy="37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 descr="Empédocles y los cuatro elementos ✍ Daniel Muñoz ~ TRAFKINT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3404"/>
            <a:ext cx="2379471" cy="22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7504" y="5205185"/>
            <a:ext cx="41044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s.a. (s.f.).  El Mito de la Caverna.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cutt.ly/xGeYYft</a:t>
            </a:r>
            <a:r>
              <a:rPr lang="es-MX" sz="700" dirty="0" smtClean="0"/>
              <a:t> </a:t>
            </a:r>
            <a:endParaRPr lang="es-CO" sz="7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2. Período Clásico (s. V al s. IV a.C)</a:t>
            </a:r>
            <a:endParaRPr lang="es-CO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a 6">
            <a:extLst>
              <a:ext uri="{FF2B5EF4-FFF2-40B4-BE49-F238E27FC236}">
                <a16:creationId xmlns="" xmlns:a16="http://schemas.microsoft.com/office/drawing/2014/main" id="{81D20AAE-644F-433A-8BE9-15500DB55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469085"/>
              </p:ext>
            </p:extLst>
          </p:nvPr>
        </p:nvGraphicFramePr>
        <p:xfrm>
          <a:off x="4427984" y="1304118"/>
          <a:ext cx="4343483" cy="366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https://www.diariodecuyo.com.ar/export/sites/diariodecuyo/img/2017/10/25/opi-platon.jpg_132211079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0"/>
          <a:stretch/>
        </p:blipFill>
        <p:spPr bwMode="auto">
          <a:xfrm>
            <a:off x="107504" y="1128486"/>
            <a:ext cx="4104456" cy="40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6416" y="4585692"/>
            <a:ext cx="3619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Gérôme</a:t>
            </a:r>
            <a:r>
              <a:rPr lang="es-MX" sz="700" dirty="0" smtClean="0"/>
              <a:t>, J. (1860).  Diógenes de Sinope.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cutt.ly/aGeOTnI</a:t>
            </a:r>
            <a:r>
              <a:rPr lang="es-MX" sz="700" dirty="0" smtClean="0"/>
              <a:t> </a:t>
            </a:r>
            <a:endParaRPr lang="es-CO" sz="7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70C0"/>
                </a:solidFill>
              </a:rPr>
              <a:t>3. Período </a:t>
            </a:r>
            <a:r>
              <a:rPr lang="pt-BR" b="1" dirty="0">
                <a:solidFill>
                  <a:srgbClr val="0070C0"/>
                </a:solidFill>
              </a:rPr>
              <a:t>Helenístico (S. IV – II a.C.)</a:t>
            </a:r>
          </a:p>
        </p:txBody>
      </p:sp>
      <p:graphicFrame>
        <p:nvGraphicFramePr>
          <p:cNvPr id="11" name="3 Marcador de contenido">
            <a:extLst>
              <a:ext uri="{FF2B5EF4-FFF2-40B4-BE49-F238E27FC236}">
                <a16:creationId xmlns:a16="http://schemas.microsoft.com/office/drawing/2014/main" xmlns="" id="{24B58BCE-E269-4D76-9346-4B4F9F14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0057"/>
              </p:ext>
            </p:extLst>
          </p:nvPr>
        </p:nvGraphicFramePr>
        <p:xfrm>
          <a:off x="3887467" y="1148700"/>
          <a:ext cx="5175983" cy="410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9388"/>
            <a:ext cx="3593976" cy="26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Filosofía Medieval (S. V a S. XV)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46930" y="5159629"/>
            <a:ext cx="33821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Champagne, P. (c. 1620).  San Agustín (Detalle).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cutt.ly/1GeA3zC</a:t>
            </a:r>
            <a:r>
              <a:rPr lang="es-MX" sz="700" dirty="0" smtClean="0"/>
              <a:t> </a:t>
            </a:r>
            <a:endParaRPr lang="es-CO" sz="700" dirty="0"/>
          </a:p>
        </p:txBody>
      </p:sp>
      <p:pic>
        <p:nvPicPr>
          <p:cNvPr id="10" name="Picture 2" descr="https://upload.wikimedia.org/wikipedia/commons/thumb/e/ea/Saint_Augustine_by_Philippe_de_Champaigne.jpg/802px-Saint_Augustine_by_Philippe_de_Champaig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b="48449"/>
          <a:stretch/>
        </p:blipFill>
        <p:spPr bwMode="auto">
          <a:xfrm>
            <a:off x="1276167" y="1057300"/>
            <a:ext cx="6523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0" y="337220"/>
            <a:ext cx="91440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Características de la Filosofía Medieval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5516" y="5159629"/>
            <a:ext cx="3168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Zurbarán, F. (1631).  Apoteosis  de Santo Tomas.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cutt.ly/XGeS7ii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8" name="Diagrama 6">
            <a:extLst>
              <a:ext uri="{FF2B5EF4-FFF2-40B4-BE49-F238E27FC236}">
                <a16:creationId xmlns:a16="http://schemas.microsoft.com/office/drawing/2014/main" xmlns="" id="{81D20AAE-644F-433A-8BE9-15500DB55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853446"/>
              </p:ext>
            </p:extLst>
          </p:nvPr>
        </p:nvGraphicFramePr>
        <p:xfrm>
          <a:off x="3851920" y="1417340"/>
          <a:ext cx="4986936" cy="345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Francisco de Zurbarán 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8183"/>
            <a:ext cx="3096344" cy="39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0" y="337220"/>
            <a:ext cx="91440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0070C0"/>
                </a:solidFill>
              </a:rPr>
              <a:t>Filosofía Moderna (S. XVI – XVIII)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87824" y="5185652"/>
            <a:ext cx="3168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Hals</a:t>
            </a:r>
            <a:r>
              <a:rPr lang="es-MX" sz="700" dirty="0" smtClean="0"/>
              <a:t>, F. (c. 1650).  Descartes.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cutt.ly/OGeFjU1</a:t>
            </a:r>
            <a:r>
              <a:rPr lang="es-MX" sz="700" dirty="0" smtClean="0"/>
              <a:t> </a:t>
            </a:r>
            <a:endParaRPr lang="es-CO" sz="700" dirty="0"/>
          </a:p>
        </p:txBody>
      </p:sp>
      <p:pic>
        <p:nvPicPr>
          <p:cNvPr id="4098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 b="37098"/>
          <a:stretch/>
        </p:blipFill>
        <p:spPr bwMode="auto">
          <a:xfrm>
            <a:off x="1540827" y="1145862"/>
            <a:ext cx="6062346" cy="39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0" y="337220"/>
            <a:ext cx="91440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Características de la Filosofía Moderna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7857" y="5106744"/>
            <a:ext cx="27120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s.a. (c. 1790).  Kant.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cutt.ly/qGeG3sQ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8" name="Diagrama 1">
            <a:extLst>
              <a:ext uri="{FF2B5EF4-FFF2-40B4-BE49-F238E27FC236}">
                <a16:creationId xmlns:a16="http://schemas.microsoft.com/office/drawing/2014/main" xmlns="" id="{AD72A03E-D3C5-463B-BE1F-BFB0E2A15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831786"/>
              </p:ext>
            </p:extLst>
          </p:nvPr>
        </p:nvGraphicFramePr>
        <p:xfrm>
          <a:off x="2999936" y="1145538"/>
          <a:ext cx="583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Archivo:Immanuel Kant (painted portrait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3" y="1236493"/>
            <a:ext cx="2687853" cy="3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0" y="337220"/>
            <a:ext cx="91440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0070C0"/>
                </a:solidFill>
              </a:rPr>
              <a:t>Filosofía </a:t>
            </a:r>
            <a:r>
              <a:rPr lang="es-CO" b="1" dirty="0" smtClean="0">
                <a:solidFill>
                  <a:srgbClr val="0070C0"/>
                </a:solidFill>
              </a:rPr>
              <a:t>Contemporánea </a:t>
            </a:r>
            <a:r>
              <a:rPr lang="es-CO" b="1" dirty="0">
                <a:solidFill>
                  <a:srgbClr val="0070C0"/>
                </a:solidFill>
              </a:rPr>
              <a:t>(S. </a:t>
            </a:r>
            <a:r>
              <a:rPr lang="es-CO" b="1" dirty="0" smtClean="0">
                <a:solidFill>
                  <a:srgbClr val="0070C0"/>
                </a:solidFill>
              </a:rPr>
              <a:t>XIX–XXI)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7824" y="5185652"/>
            <a:ext cx="3168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Mayall</a:t>
            </a:r>
            <a:r>
              <a:rPr lang="es-MX" sz="700" dirty="0" smtClean="0"/>
              <a:t>, J. (c. 1875).  Marx.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cutt.ly/AGeJqeA</a:t>
            </a:r>
            <a:r>
              <a:rPr lang="es-MX" sz="700" dirty="0" smtClean="0"/>
              <a:t> </a:t>
            </a:r>
            <a:endParaRPr lang="es-CO" sz="700" dirty="0"/>
          </a:p>
        </p:txBody>
      </p:sp>
      <p:pic>
        <p:nvPicPr>
          <p:cNvPr id="6146" name="Picture 2" descr="File:Karl Marx 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43132"/>
          <a:stretch/>
        </p:blipFill>
        <p:spPr bwMode="auto">
          <a:xfrm>
            <a:off x="1602359" y="1063917"/>
            <a:ext cx="5939281" cy="40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0" y="337220"/>
            <a:ext cx="91440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solidFill>
                  <a:srgbClr val="0070C0"/>
                </a:solidFill>
              </a:rPr>
              <a:t>Características Filosofía Contemporánea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527" y="4657700"/>
            <a:ext cx="25652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Schultze</a:t>
            </a:r>
            <a:r>
              <a:rPr lang="es-MX" sz="700" dirty="0" smtClean="0"/>
              <a:t>, G. (1882).  Nietzsche.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cutt.ly/8GeJG5g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10" name="Diagrama 1">
            <a:extLst>
              <a:ext uri="{FF2B5EF4-FFF2-40B4-BE49-F238E27FC236}">
                <a16:creationId xmlns:a16="http://schemas.microsoft.com/office/drawing/2014/main" xmlns="" id="{AD72A03E-D3C5-463B-BE1F-BFB0E2A15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529329"/>
              </p:ext>
            </p:extLst>
          </p:nvPr>
        </p:nvGraphicFramePr>
        <p:xfrm>
          <a:off x="3046290" y="1042744"/>
          <a:ext cx="5678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857" y="1417340"/>
            <a:ext cx="25559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7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37420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s-CO" sz="8000" b="1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34315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78868" y="5138868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9512" y="5199221"/>
            <a:ext cx="52565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Powell, A. y Steele, P. (1997).  El Periódico de Grecia, Ediciones B. P. 2. </a:t>
            </a:r>
            <a:r>
              <a:rPr lang="es-MX" sz="700" dirty="0"/>
              <a:t>[Imagen</a:t>
            </a:r>
            <a:r>
              <a:rPr lang="es-MX" sz="700" dirty="0" smtClean="0"/>
              <a:t>].</a:t>
            </a:r>
            <a:endParaRPr lang="es-CO" sz="70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43133" y="103189"/>
            <a:ext cx="7793752" cy="648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Orígenes de la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 txBox="1">
            <a:spLocks/>
          </p:cNvSpPr>
          <p:nvPr/>
        </p:nvSpPr>
        <p:spPr>
          <a:xfrm>
            <a:off x="5461860" y="1417340"/>
            <a:ext cx="3511894" cy="343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B0F0"/>
                </a:solidFill>
              </a:rPr>
              <a:t>Aparece en la antigua Grecia.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Siglo VII a.C.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Tales de Mileto.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Paso del Mito al Logos.</a:t>
            </a:r>
            <a:endParaRPr lang="es-CO" sz="3600" dirty="0">
              <a:solidFill>
                <a:srgbClr val="00B0F0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34348" y="785472"/>
            <a:ext cx="5318246" cy="4353396"/>
            <a:chOff x="134348" y="785472"/>
            <a:chExt cx="5318246" cy="4353396"/>
          </a:xfrm>
        </p:grpSpPr>
        <p:pic>
          <p:nvPicPr>
            <p:cNvPr id="11" name="Picture 2" descr="http://1.bp.blogspot.com/_zU7cCfB9eSY/TQtGIt6xH3I/AAAAAAAAF54/tXOdYgx2gZY/s1600/grecia-antigua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5" b="91166" l="4603" r="98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4158" r="1830" b="9960"/>
            <a:stretch/>
          </p:blipFill>
          <p:spPr bwMode="auto">
            <a:xfrm>
              <a:off x="134348" y="785472"/>
              <a:ext cx="5318246" cy="4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13 Conector recto de flecha"/>
            <p:cNvCxnSpPr/>
            <p:nvPr/>
          </p:nvCxnSpPr>
          <p:spPr>
            <a:xfrm flipV="1">
              <a:off x="3491880" y="3361556"/>
              <a:ext cx="479617" cy="17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V="1">
              <a:off x="1907704" y="3073524"/>
              <a:ext cx="432326" cy="2497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92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20714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Origen del término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6091" y="5050642"/>
            <a:ext cx="3023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Horne</a:t>
            </a:r>
            <a:r>
              <a:rPr lang="es-MX" sz="700" dirty="0" smtClean="0"/>
              <a:t>, A. (2010).  El pensador de </a:t>
            </a:r>
            <a:r>
              <a:rPr lang="es-MX" sz="700" dirty="0" err="1" smtClean="0"/>
              <a:t>Rodin</a:t>
            </a:r>
            <a:r>
              <a:rPr lang="es-MX" sz="700" dirty="0" smtClean="0"/>
              <a:t>. </a:t>
            </a:r>
            <a:r>
              <a:rPr lang="es-MX" sz="700" dirty="0"/>
              <a:t>[Imagen]. </a:t>
            </a:r>
            <a:r>
              <a:rPr lang="es-MX" sz="700" dirty="0" smtClean="0">
                <a:hlinkClick r:id="rId4"/>
              </a:rPr>
              <a:t>https://cutt.ly/GGwlyWO</a:t>
            </a:r>
            <a:r>
              <a:rPr lang="es-MX" sz="700" dirty="0" smtClean="0"/>
              <a:t> </a:t>
            </a:r>
            <a:endParaRPr lang="es-CO" sz="700" dirty="0"/>
          </a:p>
        </p:txBody>
      </p:sp>
      <p:pic>
        <p:nvPicPr>
          <p:cNvPr id="2052" name="Picture 4" descr="The Thinker, Rodi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2" b="95127" l="21000" r="82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7717" r="17369" b="7515"/>
          <a:stretch/>
        </p:blipFill>
        <p:spPr bwMode="auto">
          <a:xfrm>
            <a:off x="755576" y="1069565"/>
            <a:ext cx="2084752" cy="39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84241433"/>
              </p:ext>
            </p:extLst>
          </p:nvPr>
        </p:nvGraphicFramePr>
        <p:xfrm>
          <a:off x="3511982" y="1196518"/>
          <a:ext cx="5184576" cy="38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0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8868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¿Qué es la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 txBox="1">
            <a:spLocks/>
          </p:cNvSpPr>
          <p:nvPr/>
        </p:nvSpPr>
        <p:spPr>
          <a:xfrm>
            <a:off x="3203848" y="1309338"/>
            <a:ext cx="5857313" cy="399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 smtClean="0">
                <a:solidFill>
                  <a:srgbClr val="00B0F0"/>
                </a:solidFill>
              </a:rPr>
              <a:t>“Filosofía es un conjunto de razonamientos lógicos y metódicos sobre conceptos abstractos que tratan de explicar las causas y fines de la verdad, la realidad, las experiencias y nuestra existencia</a:t>
            </a:r>
            <a:r>
              <a:rPr lang="es-CO" dirty="0" smtClean="0">
                <a:solidFill>
                  <a:srgbClr val="00B0F0"/>
                </a:solidFill>
              </a:rPr>
              <a:t>”. </a:t>
            </a:r>
            <a:endParaRPr lang="es-CO" dirty="0" smtClean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050" dirty="0" smtClean="0">
                <a:solidFill>
                  <a:srgbClr val="00B0F0"/>
                </a:solidFill>
              </a:rPr>
              <a:t>Significados.com. (21 de abril de 2022). Filosofía. [Sitio web].  </a:t>
            </a:r>
            <a:r>
              <a:rPr lang="es-CO" sz="1050" dirty="0" smtClean="0">
                <a:solidFill>
                  <a:srgbClr val="00B0F0"/>
                </a:solidFill>
                <a:hlinkClick r:id="rId4"/>
              </a:rPr>
              <a:t>https://www.significados.com/filosofia/</a:t>
            </a:r>
            <a:r>
              <a:rPr lang="es-CO" sz="1050" dirty="0" smtClean="0">
                <a:solidFill>
                  <a:srgbClr val="00B0F0"/>
                </a:solidFill>
              </a:rPr>
              <a:t> </a:t>
            </a:r>
            <a:endParaRPr lang="es-CO" sz="1050" dirty="0">
              <a:solidFill>
                <a:srgbClr val="00B0F0"/>
              </a:solidFill>
            </a:endParaRPr>
          </a:p>
        </p:txBody>
      </p:sp>
      <p:pic>
        <p:nvPicPr>
          <p:cNvPr id="9" name="Picture 8" descr="https://www.reprodart.com/kunst/giacinto_brandi/allegory-of-philosophy_bran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9" y="1417340"/>
            <a:ext cx="2802923" cy="34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22855" y="4938813"/>
            <a:ext cx="3023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Brandi, G. (S. XVII).  Alegoría de la Filosofía. </a:t>
            </a:r>
            <a:r>
              <a:rPr lang="es-MX" sz="700" dirty="0"/>
              <a:t>[Imagen]. </a:t>
            </a:r>
            <a:r>
              <a:rPr lang="es-MX" sz="700" dirty="0">
                <a:hlinkClick r:id="rId6"/>
              </a:rPr>
              <a:t>https://</a:t>
            </a:r>
            <a:r>
              <a:rPr lang="es-MX" sz="700" dirty="0" smtClean="0">
                <a:hlinkClick r:id="rId6"/>
              </a:rPr>
              <a:t>cutt.ly/yGwqEVz</a:t>
            </a:r>
            <a:r>
              <a:rPr lang="es-MX" sz="700" dirty="0" smtClean="0"/>
              <a:t> 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4601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Características de la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7833" y="50280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Lebiedzki</a:t>
            </a:r>
            <a:r>
              <a:rPr lang="es-MX" sz="700" dirty="0" smtClean="0"/>
              <a:t>, E. (c. 1888).  Personificación de la Filosofía. </a:t>
            </a:r>
            <a:r>
              <a:rPr lang="es-MX" sz="700" dirty="0"/>
              <a:t>[Imagen]. </a:t>
            </a:r>
            <a:r>
              <a:rPr lang="es-MX" sz="700" dirty="0" smtClean="0">
                <a:hlinkClick r:id="rId4"/>
              </a:rPr>
              <a:t>https://cutt.ly/AGwbP9y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55535731"/>
              </p:ext>
            </p:extLst>
          </p:nvPr>
        </p:nvGraphicFramePr>
        <p:xfrm>
          <a:off x="3275856" y="1281261"/>
          <a:ext cx="5564718" cy="38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File:University of Athens - Propylaea - fresco detail - philosophy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372"/>
          <a:stretch/>
        </p:blipFill>
        <p:spPr bwMode="auto">
          <a:xfrm>
            <a:off x="664697" y="1254605"/>
            <a:ext cx="2266512" cy="37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Ramas de la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063" y="50280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Sanzio</a:t>
            </a:r>
            <a:r>
              <a:rPr lang="es-MX" sz="700" dirty="0" smtClean="0"/>
              <a:t>, R. (c. 1510).  La Escuela de Atenas  (detalle). </a:t>
            </a:r>
            <a:r>
              <a:rPr lang="es-MX" sz="700" dirty="0"/>
              <a:t>[Imagen]. </a:t>
            </a:r>
            <a:r>
              <a:rPr lang="es-MX" sz="700" dirty="0" smtClean="0">
                <a:hlinkClick r:id="rId4"/>
              </a:rPr>
              <a:t>https://cutt.ly/nGwBGBK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11155888"/>
              </p:ext>
            </p:extLst>
          </p:nvPr>
        </p:nvGraphicFramePr>
        <p:xfrm>
          <a:off x="2339752" y="1201316"/>
          <a:ext cx="6624735" cy="40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https://upload.wikimedia.org/wikipedia/commons/9/9d/Aristotle_by_Raphae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5" y="1124281"/>
            <a:ext cx="15299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23185" y="337220"/>
            <a:ext cx="8229600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Utilidad de la Filosofía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4648136"/>
            <a:ext cx="30243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Flammarion</a:t>
            </a:r>
            <a:r>
              <a:rPr lang="es-MX" sz="700" dirty="0" smtClean="0"/>
              <a:t>, C. (1888).  La atmósfera.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cutt.ly/QGez2Pk</a:t>
            </a:r>
            <a:r>
              <a:rPr lang="es-MX" sz="700" dirty="0" smtClean="0"/>
              <a:t> </a:t>
            </a:r>
            <a:endParaRPr lang="es-CO" sz="7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00536124"/>
              </p:ext>
            </p:extLst>
          </p:nvPr>
        </p:nvGraphicFramePr>
        <p:xfrm>
          <a:off x="3419872" y="1201316"/>
          <a:ext cx="560566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" y="1993404"/>
            <a:ext cx="3168352" cy="26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107504" y="337220"/>
            <a:ext cx="8856984" cy="56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Filosofía Antigua (S. IV a.C. S. V d.C.)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25994" y="5159629"/>
            <a:ext cx="48239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err="1" smtClean="0"/>
              <a:t>Sanzio</a:t>
            </a:r>
            <a:r>
              <a:rPr lang="es-MX" sz="700" dirty="0" smtClean="0"/>
              <a:t>, R. (c. 1510).  La Escuela de Atenas 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cutt.ly/PGexP24</a:t>
            </a:r>
            <a:r>
              <a:rPr lang="es-MX" sz="700" dirty="0" smtClean="0"/>
              <a:t> </a:t>
            </a:r>
            <a:endParaRPr lang="es-CO" sz="700" dirty="0"/>
          </a:p>
        </p:txBody>
      </p:sp>
      <p:pic>
        <p:nvPicPr>
          <p:cNvPr id="8194" name="Picture 2" descr="La escuela de Atenas | La Cámara del 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10" y="1099619"/>
            <a:ext cx="6696744" cy="40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88649" r="25312" b="7586"/>
          <a:stretch/>
        </p:blipFill>
        <p:spPr bwMode="auto">
          <a:xfrm>
            <a:off x="-33753" y="5405240"/>
            <a:ext cx="8278161" cy="3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ap | Ir a Escuela Superior de Administración Públ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711" r="30269"/>
          <a:stretch/>
        </p:blipFill>
        <p:spPr bwMode="auto">
          <a:xfrm>
            <a:off x="8388424" y="5135059"/>
            <a:ext cx="672738" cy="6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8254" y="5163769"/>
            <a:ext cx="28797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s.a. (s.f.).  Filósofos . </a:t>
            </a:r>
            <a:r>
              <a:rPr lang="es-MX" sz="700" dirty="0"/>
              <a:t>[Imagen]. </a:t>
            </a:r>
            <a:r>
              <a:rPr lang="es-MX" sz="700" dirty="0">
                <a:hlinkClick r:id="rId4"/>
              </a:rPr>
              <a:t>https://</a:t>
            </a:r>
            <a:r>
              <a:rPr lang="es-MX" sz="700" dirty="0" smtClean="0">
                <a:hlinkClick r:id="rId4"/>
              </a:rPr>
              <a:t>cutt.ly/nGenGqe</a:t>
            </a:r>
            <a:r>
              <a:rPr lang="es-MX" sz="700" dirty="0" smtClean="0"/>
              <a:t> </a:t>
            </a:r>
            <a:endParaRPr lang="es-CO" sz="7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rgbClr val="0070C0"/>
                </a:solidFill>
              </a:rPr>
              <a:t>1. Filosofía Presocrática (S. VII a.C.)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modeloatomicode.com/wp-content/uploads/2021/07/12-pensadores-helenos-que-transfomaron-la-forma-en-la-que-ves-el-plane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1364"/>
            <a:ext cx="2565119" cy="39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63896453"/>
              </p:ext>
            </p:extLst>
          </p:nvPr>
        </p:nvGraphicFramePr>
        <p:xfrm>
          <a:off x="3775657" y="1561356"/>
          <a:ext cx="4968552" cy="344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38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819</Words>
  <Application>Microsoft Office PowerPoint</Application>
  <PresentationFormat>Presentación en pantalla (16:10)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Historia de la Filosofía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César Ibarra</dc:creator>
  <cp:lastModifiedBy>César Ibarra</cp:lastModifiedBy>
  <cp:revision>26</cp:revision>
  <dcterms:created xsi:type="dcterms:W3CDTF">2022-04-21T14:16:04Z</dcterms:created>
  <dcterms:modified xsi:type="dcterms:W3CDTF">2023-02-12T00:16:17Z</dcterms:modified>
</cp:coreProperties>
</file>